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8" r:id="rId4"/>
    <p:sldMasterId id="2147483698" r:id="rId5"/>
    <p:sldMasterId id="2147483712" r:id="rId6"/>
    <p:sldMasterId id="2147483724" r:id="rId7"/>
    <p:sldMasterId id="2147483736" r:id="rId8"/>
    <p:sldMasterId id="2147483750" r:id="rId9"/>
  </p:sldMasterIdLst>
  <p:notesMasterIdLst>
    <p:notesMasterId r:id="rId22"/>
  </p:notesMasterIdLst>
  <p:sldIdLst>
    <p:sldId id="256" r:id="rId10"/>
    <p:sldId id="2145707042" r:id="rId11"/>
    <p:sldId id="2145707100" r:id="rId12"/>
    <p:sldId id="2145707079" r:id="rId13"/>
    <p:sldId id="2145707081" r:id="rId14"/>
    <p:sldId id="2145707082" r:id="rId15"/>
    <p:sldId id="2145707102" r:id="rId16"/>
    <p:sldId id="2145707101" r:id="rId17"/>
    <p:sldId id="2145707105" r:id="rId18"/>
    <p:sldId id="2145707104" r:id="rId19"/>
    <p:sldId id="2145707085" r:id="rId20"/>
    <p:sldId id="214570708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331"/>
    <a:srgbClr val="EA635B"/>
    <a:srgbClr val="F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34" y="53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6D3E8-4C05-4BCE-9F26-32C70D5E0AC3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38E8-A868-4AA1-A3AB-85A3C3F860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7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E3692-DBA7-FE19-9103-8A85DBBE7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C378B8A-774C-5580-CCE6-5640A1019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B676E9-522A-E987-99D3-3EEB6628A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CD612-EFA0-76AC-533F-1822F98024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27ED5A4E-1064-683E-EC8B-778FFF67FF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5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1519E-547C-3065-8C2C-332D29C2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14FD9F-954A-F632-0531-8CA39AEB4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AF89F4-D65F-B723-8449-FA652EA33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C06385-9034-7BB4-983C-44B500B649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CC35E2D2-BEB8-33A9-61CB-2A599EF57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6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4B69F-A650-FB5A-8E1C-7D4BE962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F49A6F-546A-D4DA-3638-A8657F0DF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2D5B589-6AC6-FFB7-5E32-F5F62FBD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BCA51-0277-5F72-D464-4AA2D84150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2DB7682E-4806-29B8-D58E-3403C5B94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96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6C60E-23AC-7483-11C8-357656635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4ED43FA-12C4-B0AE-9AFD-863287679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84FF93-37E2-D624-8207-38B1FFAB6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07669E-BA85-6CB5-FDAA-0111430B7A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9FDBC4B2-3836-7B54-E870-37565F4A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83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0B161-AA71-605B-E9CF-AC8D6F322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02E85A9-330C-59DC-B3A2-B8FAC0604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B6138C-0D11-D03A-5CE8-09492C67A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390740-158B-B983-9185-3C154BECBE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63725EA7-0C74-5ECD-F2F1-C1AE9A43F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2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AABA2-65E6-7EBD-ABC7-CDE2F3260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783090-41B3-923C-F95B-8C538F553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761997-C539-44A0-BA59-CB3D1400A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C8F592-EB49-C8D6-3BE7-1FFB218FC3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43C340E0-3DD9-8224-ED1A-FFC597A14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66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1655-8045-FCE1-E8C2-F3E2CFA1B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F2BCE2-F0BC-FEDB-5E1D-39A959D03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7BE0D2-635A-883C-FE04-A51AE153A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307A1A-598C-77F5-62EF-50B4648BDC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1384C82F-9EBD-B40D-DF19-E800CB664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0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1655-8045-FCE1-E8C2-F3E2CFA1B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F2BCE2-F0BC-FEDB-5E1D-39A959D03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7BE0D2-635A-883C-FE04-A51AE153A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307A1A-598C-77F5-62EF-50B4648BDC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1384C82F-9EBD-B40D-DF19-E800CB664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14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1655-8045-FCE1-E8C2-F3E2CFA1B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F2BCE2-F0BC-FEDB-5E1D-39A959D03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7BE0D2-635A-883C-FE04-A51AE153A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307A1A-598C-77F5-62EF-50B4648BDC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1384C82F-9EBD-B40D-DF19-E800CB664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A7DBE-DA71-DA64-995D-34B8B058A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829C470-EA2B-D321-9DDC-587549932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BB12D86-4CEA-789C-B3CF-CB0F0A03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796B89-5DEC-B0D9-D21C-7C72AD1E02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05148714-057D-46CC-37DD-E47B0A52B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1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1655-8045-FCE1-E8C2-F3E2CFA1B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F2BCE2-F0BC-FEDB-5E1D-39A959D03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7BE0D2-635A-883C-FE04-A51AE153A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307A1A-598C-77F5-62EF-50B4648BDC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2D29-C2DE-452F-B0DE-D11F417D7F5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1384C82F-9EBD-B40D-DF19-E800CB664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2665E-BAB0-4450-AFF1-647AD69CE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7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microsoft.com/office/2007/relationships/hdphoto" Target="../media/hdphoto1.wdp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image" Target="../media/image10.emf"/><Relationship Id="rId4" Type="http://schemas.openxmlformats.org/officeDocument/2006/relationships/tags" Target="../tags/tag45.xml"/><Relationship Id="rId9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3.xml"/><Relationship Id="rId7" Type="http://schemas.microsoft.com/office/2007/relationships/hdphoto" Target="../media/hdphoto1.wdp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5.xml"/><Relationship Id="rId7" Type="http://schemas.microsoft.com/office/2007/relationships/hdphoto" Target="../media/hdphoto1.wdp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10" Type="http://schemas.openxmlformats.org/officeDocument/2006/relationships/image" Target="../media/image10.emf"/><Relationship Id="rId4" Type="http://schemas.openxmlformats.org/officeDocument/2006/relationships/tags" Target="../tags/tag139.xml"/><Relationship Id="rId9" Type="http://schemas.openxmlformats.org/officeDocument/2006/relationships/oleObject" Target="../embeddings/oleObject6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3.xml"/><Relationship Id="rId4" Type="http://schemas.openxmlformats.org/officeDocument/2006/relationships/image" Target="../media/image1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6.xml"/><Relationship Id="rId7" Type="http://schemas.microsoft.com/office/2007/relationships/hdphoto" Target="../media/hdphoto1.wdp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3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00.xml"/><Relationship Id="rId4" Type="http://schemas.openxmlformats.org/officeDocument/2006/relationships/tags" Target="../tags/tag199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image" Target="../media/image33.jpeg"/><Relationship Id="rId5" Type="http://schemas.openxmlformats.org/officeDocument/2006/relationships/tags" Target="../tags/tag205.xml"/><Relationship Id="rId10" Type="http://schemas.openxmlformats.org/officeDocument/2006/relationships/image" Target="../media/image32.jpeg"/><Relationship Id="rId4" Type="http://schemas.openxmlformats.org/officeDocument/2006/relationships/tags" Target="../tags/tag204.xml"/><Relationship Id="rId9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3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4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image" Target="../media/image33.jpe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image" Target="../media/image32.jpeg"/><Relationship Id="rId5" Type="http://schemas.openxmlformats.org/officeDocument/2006/relationships/tags" Target="../tags/tag239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238.xml"/><Relationship Id="rId9" Type="http://schemas.openxmlformats.org/officeDocument/2006/relationships/tags" Target="../tags/tag24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5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5.pn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5.png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8.xml"/><Relationship Id="rId7" Type="http://schemas.microsoft.com/office/2007/relationships/hdphoto" Target="../media/hdphoto1.wdp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10" Type="http://schemas.openxmlformats.org/officeDocument/2006/relationships/image" Target="../media/image10.emf"/><Relationship Id="rId4" Type="http://schemas.openxmlformats.org/officeDocument/2006/relationships/tags" Target="../tags/tag301.xml"/><Relationship Id="rId9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5.xml"/><Relationship Id="rId4" Type="http://schemas.openxmlformats.org/officeDocument/2006/relationships/image" Target="../media/image1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5.png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9.xml"/><Relationship Id="rId7" Type="http://schemas.microsoft.com/office/2007/relationships/hdphoto" Target="../media/hdphoto1.wdp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13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image" Target="../media/image27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4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1F131-AB7B-46A6-B123-3AC022B2C60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4397F-1E4C-45BE-8450-5C558DEA8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1F131-AB7B-46A6-B123-3AC022B2C60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4397F-1E4C-45BE-8450-5C558DEA8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0071574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12700" imgH="12700" progId="TCLayout.ActiveDocument.1">
                  <p:embed/>
                </p:oleObj>
              </mc:Choice>
              <mc:Fallback>
                <p:oleObj name="think-cell 幻灯片" r:id="rId4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2959" y="17074"/>
            <a:ext cx="12183360" cy="65848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44000"/>
                </a:schemeClr>
              </a:gs>
              <a:gs pos="65000">
                <a:schemeClr val="bg1">
                  <a:alpha val="6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Footer Placeholder 3"/>
          <p:cNvSpPr txBox="1"/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1">
              <a:defRPr/>
            </a:pPr>
            <a:endParaRPr lang="en-US" sz="1090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2925" y="2568250"/>
            <a:ext cx="5198742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defRPr sz="3600" b="1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2925" y="3947890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5386904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586" y="6582396"/>
            <a:ext cx="12197905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765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120" lvl="1" indent="-194945" defTabSz="913765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295" lvl="2" indent="-253365" defTabSz="913765" eaLnBrk="1" latinLnBrk="0" hangingPunct="1"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lang="en-US" sz="1600" baseline="0" dirty="0">
                <a:latin typeface="+mn-lt"/>
              </a:defRPr>
            </a:lvl3pPr>
            <a:lvl4pPr marL="628015" lvl="3" indent="-158115" defTabSz="913765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3905" lvl="4" indent="-132080" defTabSz="913765" eaLnBrk="1" latinLnBrk="0" hangingPunct="1">
              <a:buClr>
                <a:schemeClr val="tx1"/>
              </a:buClr>
              <a:buSzPct val="89000"/>
              <a:buFont typeface="Arial" panose="020B0604020202020204" pitchFamily="34" charset="0"/>
              <a:buChar char="-"/>
              <a:defRPr lang="en-US" sz="1600" baseline="0" dirty="0">
                <a:latin typeface="+mn-lt"/>
              </a:defRPr>
            </a:lvl5pPr>
            <a:lvl6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6pPr>
            <a:lvl7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7pPr>
            <a:lvl8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8pPr>
            <a:lvl9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pic>
        <p:nvPicPr>
          <p:cNvPr id="6" name="图片 5" descr="百济新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85" y="551815"/>
            <a:ext cx="1667618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9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84742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12700" imgH="12700" progId="TCLayout.ActiveDocument.1">
                  <p:embed/>
                </p:oleObj>
              </mc:Choice>
              <mc:Fallback>
                <p:oleObj name="think-cell 幻灯片" r:id="rId4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659880"/>
          </a:xfrm>
          <a:prstGeom prst="rect">
            <a:avLst/>
          </a:prstGeom>
        </p:spPr>
      </p:pic>
      <p:sp>
        <p:nvSpPr>
          <p:cNvPr id="12" name="Footer Placeholder 3"/>
          <p:cNvSpPr txBox="1"/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1">
              <a:defRPr/>
            </a:pPr>
            <a:endParaRPr lang="en-US" sz="1090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2925" y="2568250"/>
            <a:ext cx="5198742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defRPr sz="3600" b="1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2925" y="3947890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5386904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586" y="6582396"/>
            <a:ext cx="12191997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765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120" lvl="1" indent="-194945" defTabSz="913765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295" lvl="2" indent="-253365" defTabSz="913765" eaLnBrk="1" latinLnBrk="0" hangingPunct="1"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lang="en-US" sz="1600" baseline="0" dirty="0">
                <a:latin typeface="+mn-lt"/>
              </a:defRPr>
            </a:lvl3pPr>
            <a:lvl4pPr marL="628015" lvl="3" indent="-158115" defTabSz="913765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3905" lvl="4" indent="-132080" defTabSz="913765" eaLnBrk="1" latinLnBrk="0" hangingPunct="1">
              <a:buClr>
                <a:schemeClr val="tx1"/>
              </a:buClr>
              <a:buSzPct val="89000"/>
              <a:buFont typeface="Arial" panose="020B0604020202020204" pitchFamily="34" charset="0"/>
              <a:buChar char="-"/>
              <a:defRPr lang="en-US" sz="1600" baseline="0" dirty="0">
                <a:latin typeface="+mn-lt"/>
              </a:defRPr>
            </a:lvl5pPr>
            <a:lvl6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6pPr>
            <a:lvl7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7pPr>
            <a:lvl8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8pPr>
            <a:lvl9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pic>
        <p:nvPicPr>
          <p:cNvPr id="2" name="图片 1" descr="百济新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85" y="551815"/>
            <a:ext cx="1667618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06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717743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12700" imgH="12700" progId="TCLayout.ActiveDocument.1">
                  <p:embed/>
                </p:oleObj>
              </mc:Choice>
              <mc:Fallback>
                <p:oleObj name="think-cell 幻灯片" r:id="rId4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81" t="32902" b="1880"/>
          <a:stretch>
            <a:fillRect/>
          </a:stretch>
        </p:blipFill>
        <p:spPr>
          <a:xfrm flipH="1" flipV="1">
            <a:off x="-3173" y="0"/>
            <a:ext cx="12193584" cy="6667253"/>
          </a:xfrm>
          <a:prstGeom prst="rect">
            <a:avLst/>
          </a:prstGeom>
        </p:spPr>
      </p:pic>
      <p:sp>
        <p:nvSpPr>
          <p:cNvPr id="12" name="Footer Placeholder 3"/>
          <p:cNvSpPr txBox="1"/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1">
              <a:defRPr/>
            </a:pPr>
            <a:endParaRPr lang="en-US" sz="1090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2925" y="1908881"/>
            <a:ext cx="5198742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defRPr sz="3600" b="1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2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2925" y="3288521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4117167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586" y="6582396"/>
            <a:ext cx="12191997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765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120" lvl="1" indent="-194945" defTabSz="913765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295" lvl="2" indent="-253365" defTabSz="913765" eaLnBrk="1" latinLnBrk="0" hangingPunct="1"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lang="en-US" sz="1600" baseline="0" dirty="0">
                <a:latin typeface="+mn-lt"/>
              </a:defRPr>
            </a:lvl3pPr>
            <a:lvl4pPr marL="628015" lvl="3" indent="-158115" defTabSz="913765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3905" lvl="4" indent="-132080" defTabSz="913765" eaLnBrk="1" latinLnBrk="0" hangingPunct="1">
              <a:buClr>
                <a:schemeClr val="tx1"/>
              </a:buClr>
              <a:buSzPct val="89000"/>
              <a:buFont typeface="Arial" panose="020B0604020202020204" pitchFamily="34" charset="0"/>
              <a:buChar char="-"/>
              <a:defRPr lang="en-US" sz="1600" baseline="0" dirty="0">
                <a:latin typeface="+mn-lt"/>
              </a:defRPr>
            </a:lvl5pPr>
            <a:lvl6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6pPr>
            <a:lvl7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7pPr>
            <a:lvl8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8pPr>
            <a:lvl9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pic>
        <p:nvPicPr>
          <p:cNvPr id="4" name="图片 3" descr="百济新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85" y="551815"/>
            <a:ext cx="1667618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8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033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8255" imgH="8255" progId="TCLayout.ActiveDocument.1">
                  <p:embed/>
                </p:oleObj>
              </mc:Choice>
              <mc:Fallback>
                <p:oleObj name="think-cell 幻灯片" r:id="rId4" imgW="8255" imgH="82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7930"/>
            <a:endParaRPr lang="en-US" sz="61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4716" y="751034"/>
            <a:ext cx="11222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7111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09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" imgW="8255" imgH="8255" progId="TCLayout.ActiveDocument.1">
                  <p:embed/>
                </p:oleObj>
              </mc:Choice>
              <mc:Fallback>
                <p:oleObj name="think-cell 幻灯片" r:id="rId9" imgW="8255" imgH="82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87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/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6255" indent="-28765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626123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09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00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12700" imgH="12700" progId="TCLayout.ActiveDocument.1">
                  <p:embed/>
                </p:oleObj>
              </mc:Choice>
              <mc:Fallback>
                <p:oleObj name="think-cell 幻灯片" r:id="rId3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09"/>
            <a:ext cx="11222376" cy="625877"/>
          </a:xfrm>
        </p:spPr>
        <p:txBody>
          <a:bodyPr wrap="square" anchor="b">
            <a:spAutoFit/>
          </a:bodyPr>
          <a:lstStyle>
            <a:lvl1pPr>
              <a:defRPr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44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1F131-AB7B-46A6-B123-3AC022B2C60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4397F-1E4C-45BE-8450-5C558DEA8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8255" imgH="8255" progId="TCLayout.ActiveDocument.1">
                  <p:embed/>
                </p:oleObj>
              </mc:Choice>
              <mc:Fallback>
                <p:oleObj name="think-cell 幻灯片" r:id="rId4" imgW="8255" imgH="82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7930"/>
            <a:endParaRPr lang="en-US" sz="61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41853" y="595223"/>
            <a:ext cx="109175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no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639991" y="1113544"/>
            <a:ext cx="10912018" cy="3511550"/>
          </a:xfrm>
        </p:spPr>
        <p:txBody>
          <a:bodyPr/>
          <a:lstStyle>
            <a:lvl1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内容占位符 6"/>
          <p:cNvSpPr>
            <a:spLocks noGrp="1"/>
          </p:cNvSpPr>
          <p:nvPr>
            <p:ph sz="quarter" idx="11"/>
          </p:nvPr>
        </p:nvSpPr>
        <p:spPr>
          <a:xfrm>
            <a:off x="639991" y="6142008"/>
            <a:ext cx="10912018" cy="423966"/>
          </a:xfrm>
        </p:spPr>
        <p:txBody>
          <a:bodyPr anchor="b"/>
          <a:lstStyle>
            <a:lvl1pPr marL="228600" indent="-228600">
              <a:spcBef>
                <a:spcPts val="0"/>
              </a:spcBef>
              <a:buFont typeface="Arial" panose="020B0604020202020204" pitchFamily="34" charset="0"/>
              <a:buAutoNum type="arabicPeriod"/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877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9BF4AB0-D337-CC45-8A2E-0C47F519CF28}"/>
              </a:ext>
            </a:extLst>
          </p:cNvPr>
          <p:cNvGrpSpPr/>
          <p:nvPr userDrawn="1"/>
        </p:nvGrpSpPr>
        <p:grpSpPr>
          <a:xfrm>
            <a:off x="0" y="0"/>
            <a:ext cx="12192000" cy="6866560"/>
            <a:chOff x="0" y="0"/>
            <a:chExt cx="9144000" cy="51499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8CF8B6-E153-2A4C-830A-C1635DBB40E7}"/>
                </a:ext>
              </a:extLst>
            </p:cNvPr>
            <p:cNvGrpSpPr/>
            <p:nvPr userDrawn="1"/>
          </p:nvGrpSpPr>
          <p:grpSpPr>
            <a:xfrm>
              <a:off x="0" y="0"/>
              <a:ext cx="9144000" cy="5149920"/>
              <a:chOff x="0" y="0"/>
              <a:chExt cx="9144000" cy="514992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7446B37-8E17-6C4A-B0CE-5BE4F11357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42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6D706A-E795-DF43-831C-B7FEA1F809F6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4000" cy="4983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b="0" i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62E205-E5CB-0E44-95CC-E190FD6B27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5030" y="4722062"/>
              <a:ext cx="668289" cy="14089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328928"/>
            <a:ext cx="11338560" cy="45720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333" y="6644640"/>
            <a:ext cx="8534400" cy="20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7DCA-DCCF-1F48-8301-87B7806B06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AFA267-D8FC-FE42-9003-3854AD230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167" y="731520"/>
            <a:ext cx="11338560" cy="36576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402B849-6272-914F-A920-76EDB99F0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167" y="6047232"/>
            <a:ext cx="10546080" cy="527051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70000"/>
              </a:lnSpc>
              <a:spcBef>
                <a:spcPts val="0"/>
              </a:spcBef>
              <a:spcAft>
                <a:spcPts val="400"/>
              </a:spcAft>
              <a:defRPr sz="933"/>
            </a:lvl1pPr>
          </a:lstStyle>
          <a:p>
            <a:pPr lvl="0"/>
            <a:r>
              <a:rPr lang="en-US" dirty="0"/>
              <a:t>Source text here, Arial Regular, 7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26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E138-628E-4027-9E84-EBA68799BBCE}" type="datetime1">
              <a:rPr lang="zh-CN" altLang="en-US" smtClean="0"/>
              <a:t>2025/5/19</a:t>
            </a:fld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FD12-9B40-433A-B7CA-744B72FE8C9F}" type="slidenum">
              <a:rPr lang="zh-CN" altLang="en-US"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24190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2528095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270" imgH="270" progId="TCLayout.ActiveDocument.1">
                  <p:embed/>
                </p:oleObj>
              </mc:Choice>
              <mc:Fallback>
                <p:oleObj name="think-cell 幻灯片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704E5A-986F-469A-9B1F-92940DC32D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  <a:sym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B0022-04CD-46D3-850A-8ECCC0D689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BC1C0B-8F1A-49FA-BBEC-C0F9D0DE759E}"/>
              </a:ext>
            </a:extLst>
          </p:cNvPr>
          <p:cNvSpPr/>
          <p:nvPr userDrawn="1"/>
        </p:nvSpPr>
        <p:spPr>
          <a:xfrm>
            <a:off x="12959" y="17074"/>
            <a:ext cx="12183360" cy="65848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44000"/>
                </a:schemeClr>
              </a:gs>
              <a:gs pos="65000">
                <a:schemeClr val="bg1">
                  <a:alpha val="6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2D51038-4718-45F5-A6DB-B01B848D771D}"/>
              </a:ext>
            </a:extLst>
          </p:cNvPr>
          <p:cNvSpPr txBox="1">
            <a:spLocks/>
          </p:cNvSpPr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89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2925" y="2568250"/>
            <a:ext cx="5198742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2925" y="3947890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5386904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>
            <a:extLst>
              <a:ext uri="{FF2B5EF4-FFF2-40B4-BE49-F238E27FC236}">
                <a16:creationId xmlns:a16="http://schemas.microsoft.com/office/drawing/2014/main" id="{D1E6AD98-048D-4EB5-B0F6-FD649B42E2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F1A2B-A97B-4633-9474-2AD515AC11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76" y="498166"/>
            <a:ext cx="1171340" cy="396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D0DB0F-016B-45C9-B0DD-9F0FC5AB3C36}"/>
              </a:ext>
            </a:extLst>
          </p:cNvPr>
          <p:cNvSpPr/>
          <p:nvPr userDrawn="1"/>
        </p:nvSpPr>
        <p:spPr>
          <a:xfrm>
            <a:off x="-1586" y="6582396"/>
            <a:ext cx="12197905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4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1A0FD4-A088-43B2-9CA7-4EB5A5FECC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2614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8" imgH="408" progId="TCLayout.ActiveDocument.1">
                  <p:embed/>
                </p:oleObj>
              </mc:Choice>
              <mc:Fallback>
                <p:oleObj name="think-cell 幻灯片" r:id="rId4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1A0FD4-A088-43B2-9CA7-4EB5A5FEC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71BD55E-1737-41BB-B7D7-732387488F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  <a:sym typeface="Dengxian" panose="02010600030101010101" pitchFamily="2" charset="-122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61203636-FF04-492C-B9D4-D5FCF152E05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9825" y="621982"/>
            <a:ext cx="112225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2400"/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F1A1C0D-C03C-437B-A1E1-093FC1C7FF50}"/>
              </a:ext>
            </a:extLst>
          </p:cNvPr>
          <p:cNvSpPr/>
          <p:nvPr userDrawn="1"/>
        </p:nvSpPr>
        <p:spPr>
          <a:xfrm>
            <a:off x="10134600" y="6096000"/>
            <a:ext cx="1754965" cy="409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34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9080266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270" imgH="270" progId="TCLayout.ActiveDocument.1">
                  <p:embed/>
                </p:oleObj>
              </mc:Choice>
              <mc:Fallback>
                <p:oleObj name="think-cell 幻灯片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704E5A-986F-469A-9B1F-92940DC32D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F693AA-7CEC-4FD1-9687-B0E201088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81" t="32902" b="1880"/>
          <a:stretch/>
        </p:blipFill>
        <p:spPr>
          <a:xfrm flipH="1" flipV="1">
            <a:off x="-3173" y="0"/>
            <a:ext cx="12193584" cy="6667253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2D51038-4718-45F5-A6DB-B01B848D771D}"/>
              </a:ext>
            </a:extLst>
          </p:cNvPr>
          <p:cNvSpPr txBox="1">
            <a:spLocks/>
          </p:cNvSpPr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89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2925" y="1908881"/>
            <a:ext cx="5198742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2925" y="3288521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4117167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>
            <a:extLst>
              <a:ext uri="{FF2B5EF4-FFF2-40B4-BE49-F238E27FC236}">
                <a16:creationId xmlns:a16="http://schemas.microsoft.com/office/drawing/2014/main" id="{D1E6AD98-048D-4EB5-B0F6-FD649B42E2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F1A2B-A97B-4633-9474-2AD515AC11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76" y="498166"/>
            <a:ext cx="1171340" cy="396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D0DB0F-016B-45C9-B0DD-9F0FC5AB3C36}"/>
              </a:ext>
            </a:extLst>
          </p:cNvPr>
          <p:cNvSpPr/>
          <p:nvPr userDrawn="1"/>
        </p:nvSpPr>
        <p:spPr>
          <a:xfrm>
            <a:off x="-1586" y="6582396"/>
            <a:ext cx="12191997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9C2CF-04CB-4FD7-9817-84634DC4DE1F}"/>
              </a:ext>
            </a:extLst>
          </p:cNvPr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346" lvl="1" indent="-194673" defTabSz="913526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462" lvl="2" indent="-253443" defTabSz="913526" eaLnBrk="1" latinLnBrk="0" hangingPunct="1">
              <a:buClr>
                <a:schemeClr val="tx1"/>
              </a:buClr>
              <a:buSzPct val="110000"/>
              <a:buFont typeface="Arial" charset="0"/>
              <a:buChar char="–"/>
              <a:defRPr lang="en-US" sz="1600" baseline="0" dirty="0">
                <a:latin typeface="+mn-lt"/>
              </a:defRPr>
            </a:lvl3pPr>
            <a:lvl4pPr marL="628097" lvl="3" indent="-157942" defTabSz="913526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4001" lvl="4" indent="-132231" defTabSz="913526" eaLnBrk="1" latinLnBrk="0" hangingPunct="1">
              <a:buClr>
                <a:schemeClr val="tx1"/>
              </a:buClr>
              <a:buSzPct val="89000"/>
              <a:buFont typeface="Arial" charset="0"/>
              <a:buChar char="-"/>
              <a:defRPr lang="en-US" sz="1600" baseline="0" dirty="0">
                <a:latin typeface="+mn-lt"/>
              </a:defRPr>
            </a:lvl5pPr>
            <a:lvl6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256339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对象 13" hidden="1">
            <a:extLst>
              <a:ext uri="{FF2B5EF4-FFF2-40B4-BE49-F238E27FC236}">
                <a16:creationId xmlns:a16="http://schemas.microsoft.com/office/drawing/2014/main" id="{880F625B-1C34-4BEF-A68D-1B9581964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9558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473" imgH="476" progId="TCLayout.ActiveDocument.1">
                  <p:embed/>
                </p:oleObj>
              </mc:Choice>
              <mc:Fallback>
                <p:oleObj name="think-cell 幻灯片" r:id="rId5" imgW="473" imgH="476" progId="TCLayout.ActiveDocument.1">
                  <p:embed/>
                  <p:pic>
                    <p:nvPicPr>
                      <p:cNvPr id="14" name="对象 13" hidden="1">
                        <a:extLst>
                          <a:ext uri="{FF2B5EF4-FFF2-40B4-BE49-F238E27FC236}">
                            <a16:creationId xmlns:a16="http://schemas.microsoft.com/office/drawing/2014/main" id="{880F625B-1C34-4BEF-A68D-1B9581964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>
            <a:extLst>
              <a:ext uri="{FF2B5EF4-FFF2-40B4-BE49-F238E27FC236}">
                <a16:creationId xmlns:a16="http://schemas.microsoft.com/office/drawing/2014/main" id="{16FD220D-1B33-4070-A03D-5849C54515F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altLang="zh-CN" sz="2400" b="1" i="0" baseline="0" dirty="0" err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  <a:sym typeface="Dengxian" panose="02010600030101010101" pitchFamily="2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5F1E13-F713-3649-B2F7-F55D3E192C47}"/>
              </a:ext>
            </a:extLst>
          </p:cNvPr>
          <p:cNvGrpSpPr/>
          <p:nvPr userDrawn="1"/>
        </p:nvGrpSpPr>
        <p:grpSpPr>
          <a:xfrm>
            <a:off x="0" y="0"/>
            <a:ext cx="12192000" cy="6866560"/>
            <a:chOff x="0" y="0"/>
            <a:chExt cx="9144000" cy="51499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A0F36B-49CA-554C-BEB2-2EC91A9C5EB8}"/>
                </a:ext>
              </a:extLst>
            </p:cNvPr>
            <p:cNvGrpSpPr/>
            <p:nvPr userDrawn="1"/>
          </p:nvGrpSpPr>
          <p:grpSpPr>
            <a:xfrm>
              <a:off x="0" y="0"/>
              <a:ext cx="9144000" cy="5149920"/>
              <a:chOff x="0" y="0"/>
              <a:chExt cx="9144000" cy="51499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7A4C9-4313-2048-96B9-109D2A2DFF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42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7484E0-57A5-6243-9AFD-320069F72D1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4000" cy="4983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176" b="0" i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D3FAA5-2D58-A440-9DAF-A00562798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5030" y="4678561"/>
              <a:ext cx="668289" cy="2279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335" y="243840"/>
            <a:ext cx="11338560" cy="950976"/>
          </a:xfrm>
        </p:spPr>
        <p:txBody>
          <a:bodyPr anchor="t" anchorCtr="0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2336" y="731520"/>
            <a:ext cx="11338560" cy="365760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67" b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333" y="6644640"/>
            <a:ext cx="8534400" cy="20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3373" y="6644640"/>
            <a:ext cx="1025496" cy="204800"/>
          </a:xfrm>
        </p:spPr>
        <p:txBody>
          <a:bodyPr/>
          <a:lstStyle>
            <a:lvl1pPr>
              <a:defRPr sz="9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D17DCA-DCCF-1F48-8301-87B7806B0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5D51AEF-0AC4-1949-BEF5-F523AF5F60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167" y="6047232"/>
            <a:ext cx="10546080" cy="527051"/>
          </a:xfrm>
          <a:prstGeom prst="rect">
            <a:avLst/>
          </a:prstGeom>
        </p:spPr>
        <p:txBody>
          <a:bodyPr lIns="0" tIns="0" bIns="0" anchor="b" anchorCtr="0">
            <a:noAutofit/>
          </a:bodyPr>
          <a:lstStyle>
            <a:lvl1pPr>
              <a:lnSpc>
                <a:spcPct val="70000"/>
              </a:lnSpc>
              <a:spcBef>
                <a:spcPts val="0"/>
              </a:spcBef>
              <a:spcAft>
                <a:spcPts val="400"/>
              </a:spcAft>
              <a:defRPr sz="933"/>
            </a:lvl1pPr>
          </a:lstStyle>
          <a:p>
            <a:pPr lvl="0"/>
            <a:r>
              <a:rPr lang="en-US" dirty="0"/>
              <a:t>Source text here, Arial Regular, 7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4A6F6CB-C369-4B11-B64A-F68AB1C7B4A4}"/>
              </a:ext>
            </a:extLst>
          </p:cNvPr>
          <p:cNvSpPr/>
          <p:nvPr userDrawn="1"/>
        </p:nvSpPr>
        <p:spPr>
          <a:xfrm>
            <a:off x="10134600" y="6143625"/>
            <a:ext cx="1754965" cy="409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8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1A0FD4-A088-43B2-9CA7-4EB5A5FECC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8" imgH="408" progId="TCLayout.ActiveDocument.1">
                  <p:embed/>
                </p:oleObj>
              </mc:Choice>
              <mc:Fallback>
                <p:oleObj name="think-cell 幻灯片" r:id="rId4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1A0FD4-A088-43B2-9CA7-4EB5A5FEC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71BD55E-1737-41BB-B7D7-732387488F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3"/>
            <a:ext cx="158751" cy="1587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484715" y="270932"/>
            <a:ext cx="11222569" cy="4924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5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04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CD94688-5E2B-4197-8503-171D3951E9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484" y="6146801"/>
            <a:ext cx="9719733" cy="440267"/>
          </a:xfrm>
        </p:spPr>
        <p:txBody>
          <a:bodyPr anchor="b" anchorCtr="0"/>
          <a:lstStyle>
            <a:lvl1pPr marL="0" indent="0">
              <a:buFontTx/>
              <a:buNone/>
              <a:defRPr sz="1067"/>
            </a:lvl1pPr>
            <a:lvl2pPr marL="219059" indent="0">
              <a:buFontTx/>
              <a:buNone/>
              <a:defRPr sz="1200"/>
            </a:lvl2pPr>
            <a:lvl3pPr marL="476213" indent="0">
              <a:buFontTx/>
              <a:buNone/>
              <a:defRPr sz="1200"/>
            </a:lvl3pPr>
            <a:lvl4pPr marL="470119" indent="0">
              <a:buFontTx/>
              <a:buNone/>
              <a:defRPr sz="1200"/>
            </a:lvl4pPr>
            <a:lvl5pPr marL="631723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Insert footnote here</a:t>
            </a:r>
          </a:p>
        </p:txBody>
      </p:sp>
    </p:spTree>
    <p:extLst>
      <p:ext uri="{BB962C8B-B14F-4D97-AF65-F5344CB8AC3E}">
        <p14:creationId xmlns:p14="http://schemas.microsoft.com/office/powerpoint/2010/main" val="1862772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178B9-8705-4AED-AE96-AD3475E3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501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6222-19E4-423E-ABC6-D97766F0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45E4-20C2-4166-B1EB-E6E8415DB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59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1F131-AB7B-46A6-B123-3AC022B2C60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4397F-1E4C-45BE-8450-5C558DEA8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3EEC02-3519-4F00-9591-201AC87E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D62-3316-4088-AFE1-1DB6339382E1}" type="datetime1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762CF2-BFC2-48F8-A09D-7A26CB60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A788D9-94E3-4416-AABF-5955562D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931-7390-46EC-A4C5-C167C3341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892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1E5A6-59BF-954C-BD87-99032C61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3" y="243840"/>
            <a:ext cx="11338560" cy="695960"/>
          </a:xfrm>
        </p:spPr>
        <p:txBody>
          <a:bodyPr anchor="ctr"/>
          <a:lstStyle>
            <a:lvl1pPr>
              <a:defRPr sz="28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4A0C608B-DD28-B54C-9A4C-BBA28DE72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799" y="6467187"/>
            <a:ext cx="886995" cy="18700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4255763-6CD3-2F4D-8A67-F1366F2F3DE3}"/>
              </a:ext>
            </a:extLst>
          </p:cNvPr>
          <p:cNvSpPr/>
          <p:nvPr userDrawn="1"/>
        </p:nvSpPr>
        <p:spPr>
          <a:xfrm>
            <a:off x="0" y="6521790"/>
            <a:ext cx="10589741" cy="10032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657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64096"/>
          </a:xfrm>
          <a:prstGeom prst="rect">
            <a:avLst/>
          </a:prstGeom>
          <a:gradFill flip="none" rotWithShape="1">
            <a:gsLst>
              <a:gs pos="50000">
                <a:srgbClr val="449ABE">
                  <a:alpha val="22000"/>
                </a:srgbClr>
              </a:gs>
              <a:gs pos="0">
                <a:schemeClr val="accent1">
                  <a:alpha val="37000"/>
                </a:schemeClr>
              </a:gs>
              <a:gs pos="100000">
                <a:schemeClr val="accent2">
                  <a:alpha val="4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0"/>
            <a:ext cx="12191829" cy="68640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295443" y="4491850"/>
            <a:ext cx="5601117" cy="384953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333" b="1">
                <a:solidFill>
                  <a:schemeClr val="accent4"/>
                </a:solidFill>
                <a:latin typeface="Gill Sans MT" panose="020B0502020104020203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5410675" y="2243588"/>
            <a:ext cx="1370653" cy="1370653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itle 1"/>
          <p:cNvSpPr txBox="1"/>
          <p:nvPr userDrawn="1"/>
        </p:nvSpPr>
        <p:spPr>
          <a:xfrm>
            <a:off x="3295444" y="3169315"/>
            <a:ext cx="5601117" cy="1268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133" b="0" spc="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295443" y="3169315"/>
            <a:ext cx="5601117" cy="1268116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all" spc="400" baseline="0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11964" y="2745611"/>
            <a:ext cx="1168072" cy="219456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10254563" y="6509706"/>
            <a:ext cx="19948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仅供医疗卫生专业人士参考</a:t>
            </a:r>
            <a:endParaRPr lang="zh-CN" altLang="en-US" sz="12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68" t="2102" r="2102" b="268"/>
          <a:stretch>
            <a:fillRect/>
          </a:stretch>
        </p:blipFill>
        <p:spPr>
          <a:xfrm>
            <a:off x="0" y="0"/>
            <a:ext cx="12192000" cy="686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25" y="4528446"/>
            <a:ext cx="5596115" cy="64017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None/>
              <a:defRPr sz="1867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" y="2112685"/>
            <a:ext cx="240804" cy="19514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11725" y="2112683"/>
            <a:ext cx="5596115" cy="195144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4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280067" y="197107"/>
            <a:ext cx="1687215" cy="3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4559" y="6490093"/>
            <a:ext cx="10884360" cy="2303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33">
                <a:solidFill>
                  <a:schemeClr val="tx2"/>
                </a:solidFill>
              </a:defRPr>
            </a:lvl1pPr>
            <a:lvl2pPr marL="365751" indent="0">
              <a:buNone/>
              <a:defRPr sz="533"/>
            </a:lvl2pPr>
            <a:lvl3pPr marL="731502" indent="0">
              <a:buNone/>
              <a:defRPr sz="400"/>
            </a:lvl3pPr>
            <a:lvl4pPr marL="1097253" indent="0">
              <a:buNone/>
              <a:defRPr sz="267"/>
            </a:lvl4pPr>
            <a:lvl5pPr marL="1463003" indent="0">
              <a:buNone/>
              <a:defRPr sz="267"/>
            </a:lvl5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9435" y="455661"/>
            <a:ext cx="5906632" cy="576435"/>
          </a:xfrm>
          <a:prstGeom prst="rect">
            <a:avLst/>
          </a:prstGeom>
        </p:spPr>
        <p:txBody>
          <a:bodyPr/>
          <a:lstStyle>
            <a:lvl1pPr>
              <a:defRPr sz="2400" b="1" spc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14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195" y="2799080"/>
            <a:ext cx="6705613" cy="12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2600" y="2850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spc="16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dirty="0" err="1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06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_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2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091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8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1F131-AB7B-46A6-B123-3AC022B2C60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4397F-1E4C-45BE-8450-5C558DEA8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0071574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12700" imgH="12700" progId="TCLayout.ActiveDocument.1">
                  <p:embed/>
                </p:oleObj>
              </mc:Choice>
              <mc:Fallback>
                <p:oleObj name="think-cell 幻灯片" r:id="rId4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2959" y="17074"/>
            <a:ext cx="12183360" cy="65848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44000"/>
                </a:schemeClr>
              </a:gs>
              <a:gs pos="65000">
                <a:schemeClr val="bg1">
                  <a:alpha val="6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Footer Placeholder 3"/>
          <p:cNvSpPr txBox="1"/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1">
              <a:defRPr/>
            </a:pPr>
            <a:endParaRPr lang="en-US" sz="1090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2925" y="2568250"/>
            <a:ext cx="5198742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defRPr sz="3600" b="1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2925" y="3947890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5386904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586" y="6582396"/>
            <a:ext cx="12197905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765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120" lvl="1" indent="-194945" defTabSz="913765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295" lvl="2" indent="-253365" defTabSz="913765" eaLnBrk="1" latinLnBrk="0" hangingPunct="1"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lang="en-US" sz="1600" baseline="0" dirty="0">
                <a:latin typeface="+mn-lt"/>
              </a:defRPr>
            </a:lvl3pPr>
            <a:lvl4pPr marL="628015" lvl="3" indent="-158115" defTabSz="913765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3905" lvl="4" indent="-132080" defTabSz="913765" eaLnBrk="1" latinLnBrk="0" hangingPunct="1">
              <a:buClr>
                <a:schemeClr val="tx1"/>
              </a:buClr>
              <a:buSzPct val="89000"/>
              <a:buFont typeface="Arial" panose="020B0604020202020204" pitchFamily="34" charset="0"/>
              <a:buChar char="-"/>
              <a:defRPr lang="en-US" sz="1600" baseline="0" dirty="0">
                <a:latin typeface="+mn-lt"/>
              </a:defRPr>
            </a:lvl5pPr>
            <a:lvl6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6pPr>
            <a:lvl7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7pPr>
            <a:lvl8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8pPr>
            <a:lvl9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pic>
        <p:nvPicPr>
          <p:cNvPr id="6" name="图片 5" descr="百济新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85" y="551815"/>
            <a:ext cx="1667618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10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84742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12700" imgH="12700" progId="TCLayout.ActiveDocument.1">
                  <p:embed/>
                </p:oleObj>
              </mc:Choice>
              <mc:Fallback>
                <p:oleObj name="think-cell 幻灯片" r:id="rId4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659880"/>
          </a:xfrm>
          <a:prstGeom prst="rect">
            <a:avLst/>
          </a:prstGeom>
        </p:spPr>
      </p:pic>
      <p:sp>
        <p:nvSpPr>
          <p:cNvPr id="12" name="Footer Placeholder 3"/>
          <p:cNvSpPr txBox="1"/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1">
              <a:defRPr/>
            </a:pPr>
            <a:endParaRPr lang="en-US" sz="1090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2925" y="2568250"/>
            <a:ext cx="5198742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defRPr sz="3600" b="1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2925" y="3947890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5386904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586" y="6582396"/>
            <a:ext cx="12191997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765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120" lvl="1" indent="-194945" defTabSz="913765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295" lvl="2" indent="-253365" defTabSz="913765" eaLnBrk="1" latinLnBrk="0" hangingPunct="1"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lang="en-US" sz="1600" baseline="0" dirty="0">
                <a:latin typeface="+mn-lt"/>
              </a:defRPr>
            </a:lvl3pPr>
            <a:lvl4pPr marL="628015" lvl="3" indent="-158115" defTabSz="913765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3905" lvl="4" indent="-132080" defTabSz="913765" eaLnBrk="1" latinLnBrk="0" hangingPunct="1">
              <a:buClr>
                <a:schemeClr val="tx1"/>
              </a:buClr>
              <a:buSzPct val="89000"/>
              <a:buFont typeface="Arial" panose="020B0604020202020204" pitchFamily="34" charset="0"/>
              <a:buChar char="-"/>
              <a:defRPr lang="en-US" sz="1600" baseline="0" dirty="0">
                <a:latin typeface="+mn-lt"/>
              </a:defRPr>
            </a:lvl5pPr>
            <a:lvl6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6pPr>
            <a:lvl7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7pPr>
            <a:lvl8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8pPr>
            <a:lvl9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pic>
        <p:nvPicPr>
          <p:cNvPr id="2" name="图片 1" descr="百济新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85" y="551815"/>
            <a:ext cx="1667618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7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717743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12700" imgH="12700" progId="TCLayout.ActiveDocument.1">
                  <p:embed/>
                </p:oleObj>
              </mc:Choice>
              <mc:Fallback>
                <p:oleObj name="think-cell 幻灯片" r:id="rId4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81" t="32902" b="1880"/>
          <a:stretch>
            <a:fillRect/>
          </a:stretch>
        </p:blipFill>
        <p:spPr>
          <a:xfrm flipH="1" flipV="1">
            <a:off x="-3173" y="0"/>
            <a:ext cx="12193584" cy="6667253"/>
          </a:xfrm>
          <a:prstGeom prst="rect">
            <a:avLst/>
          </a:prstGeom>
        </p:spPr>
      </p:pic>
      <p:sp>
        <p:nvSpPr>
          <p:cNvPr id="12" name="Footer Placeholder 3"/>
          <p:cNvSpPr txBox="1"/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1">
              <a:defRPr/>
            </a:pPr>
            <a:endParaRPr lang="en-US" sz="1090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2925" y="1908881"/>
            <a:ext cx="5198742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defRPr sz="3600" b="1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2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2925" y="3288521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4117167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586" y="6582396"/>
            <a:ext cx="12191997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765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120" lvl="1" indent="-194945" defTabSz="913765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295" lvl="2" indent="-253365" defTabSz="913765" eaLnBrk="1" latinLnBrk="0" hangingPunct="1"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lang="en-US" sz="1600" baseline="0" dirty="0">
                <a:latin typeface="+mn-lt"/>
              </a:defRPr>
            </a:lvl3pPr>
            <a:lvl4pPr marL="628015" lvl="3" indent="-158115" defTabSz="913765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3905" lvl="4" indent="-132080" defTabSz="913765" eaLnBrk="1" latinLnBrk="0" hangingPunct="1">
              <a:buClr>
                <a:schemeClr val="tx1"/>
              </a:buClr>
              <a:buSzPct val="89000"/>
              <a:buFont typeface="Arial" panose="020B0604020202020204" pitchFamily="34" charset="0"/>
              <a:buChar char="-"/>
              <a:defRPr lang="en-US" sz="1600" baseline="0" dirty="0">
                <a:latin typeface="+mn-lt"/>
              </a:defRPr>
            </a:lvl5pPr>
            <a:lvl6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6pPr>
            <a:lvl7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7pPr>
            <a:lvl8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8pPr>
            <a:lvl9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pic>
        <p:nvPicPr>
          <p:cNvPr id="4" name="图片 3" descr="百济新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85" y="551815"/>
            <a:ext cx="1667618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75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033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8255" imgH="8255" progId="TCLayout.ActiveDocument.1">
                  <p:embed/>
                </p:oleObj>
              </mc:Choice>
              <mc:Fallback>
                <p:oleObj name="think-cell 幻灯片" r:id="rId4" imgW="8255" imgH="82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7930"/>
            <a:endParaRPr lang="en-US" sz="61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4716" y="751034"/>
            <a:ext cx="11222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5690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397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" imgW="8255" imgH="8255" progId="TCLayout.ActiveDocument.1">
                  <p:embed/>
                </p:oleObj>
              </mc:Choice>
              <mc:Fallback>
                <p:oleObj name="think-cell 幻灯片" r:id="rId9" imgW="8255" imgH="82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87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/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6255" indent="-28765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289228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09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09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12700" imgH="12700" progId="TCLayout.ActiveDocument.1">
                  <p:embed/>
                </p:oleObj>
              </mc:Choice>
              <mc:Fallback>
                <p:oleObj name="think-cell 幻灯片" r:id="rId3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09"/>
            <a:ext cx="11222376" cy="625877"/>
          </a:xfrm>
        </p:spPr>
        <p:txBody>
          <a:bodyPr wrap="square" anchor="b">
            <a:spAutoFit/>
          </a:bodyPr>
          <a:lstStyle>
            <a:lvl1pPr>
              <a:defRPr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819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8255" imgH="8255" progId="TCLayout.ActiveDocument.1">
                  <p:embed/>
                </p:oleObj>
              </mc:Choice>
              <mc:Fallback>
                <p:oleObj name="think-cell 幻灯片" r:id="rId4" imgW="8255" imgH="82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7930"/>
            <a:endParaRPr lang="en-US" sz="61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41853" y="595223"/>
            <a:ext cx="109175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no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639991" y="1113544"/>
            <a:ext cx="10912018" cy="3511550"/>
          </a:xfrm>
        </p:spPr>
        <p:txBody>
          <a:bodyPr/>
          <a:lstStyle>
            <a:lvl1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内容占位符 6"/>
          <p:cNvSpPr>
            <a:spLocks noGrp="1"/>
          </p:cNvSpPr>
          <p:nvPr>
            <p:ph sz="quarter" idx="11"/>
          </p:nvPr>
        </p:nvSpPr>
        <p:spPr>
          <a:xfrm>
            <a:off x="639991" y="6142008"/>
            <a:ext cx="10912018" cy="423966"/>
          </a:xfrm>
        </p:spPr>
        <p:txBody>
          <a:bodyPr anchor="b"/>
          <a:lstStyle>
            <a:lvl1pPr marL="228600" indent="-228600">
              <a:spcBef>
                <a:spcPts val="0"/>
              </a:spcBef>
              <a:buFont typeface="Arial" panose="020B0604020202020204" pitchFamily="34" charset="0"/>
              <a:buAutoNum type="arabicPeriod"/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10943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565" y="365125"/>
            <a:ext cx="10516235" cy="521335"/>
          </a:xfrm>
        </p:spPr>
        <p:txBody>
          <a:bodyPr lIns="0" tIns="0" rIns="0" bIns="0" anchor="ctr" anchorCtr="0"/>
          <a:lstStyle>
            <a:lvl1pPr algn="just">
              <a:lnSpc>
                <a:spcPct val="100000"/>
              </a:lnSpc>
              <a:defRPr sz="2600" b="1">
                <a:solidFill>
                  <a:srgbClr val="F2664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000760"/>
            <a:ext cx="10515600" cy="5040711"/>
          </a:xfrm>
        </p:spPr>
        <p:txBody>
          <a:bodyPr lIns="0" tIns="0" rIns="0" bIns="0"/>
          <a:lstStyle>
            <a:lvl1pPr marL="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3" hasCustomPrompt="1"/>
          </p:nvPr>
        </p:nvSpPr>
        <p:spPr>
          <a:xfrm>
            <a:off x="838200" y="6229978"/>
            <a:ext cx="9292214" cy="361004"/>
          </a:xfrm>
        </p:spPr>
        <p:txBody>
          <a:bodyPr lIns="0" tIns="0" r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CB795552-5B4B-41A4-A516-894AF872F763}"/>
              </a:ext>
            </a:extLst>
          </p:cNvPr>
          <p:cNvCxnSpPr/>
          <p:nvPr userDrawn="1"/>
        </p:nvCxnSpPr>
        <p:spPr>
          <a:xfrm>
            <a:off x="666750" y="6134920"/>
            <a:ext cx="10858500" cy="0"/>
          </a:xfrm>
          <a:prstGeom prst="line">
            <a:avLst/>
          </a:prstGeom>
          <a:noFill/>
          <a:ln w="6350" cap="flat" cmpd="sng" algn="ctr">
            <a:solidFill>
              <a:srgbClr val="B4100A">
                <a:alpha val="30000"/>
              </a:srgbClr>
            </a:solidFill>
            <a:prstDash val="solid"/>
            <a:miter lim="800000"/>
          </a:ln>
          <a:effectLst/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73376743-39D6-4FE6-B859-74653BF4B9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09" y="308328"/>
            <a:ext cx="207282" cy="62794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0696E7-44DD-4561-AA6C-5C0953E5A7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319" y="138306"/>
            <a:ext cx="858174" cy="3836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D80015-ED49-43DB-9AF5-D62CEE3A09C3}"/>
              </a:ext>
            </a:extLst>
          </p:cNvPr>
          <p:cNvSpPr/>
          <p:nvPr userDrawn="1"/>
        </p:nvSpPr>
        <p:spPr>
          <a:xfrm>
            <a:off x="3" y="6640792"/>
            <a:ext cx="12191997" cy="223096"/>
          </a:xfrm>
          <a:prstGeom prst="rect">
            <a:avLst/>
          </a:prstGeom>
          <a:gradFill flip="none" rotWithShape="1">
            <a:gsLst>
              <a:gs pos="0">
                <a:srgbClr val="DA281C"/>
              </a:gs>
              <a:gs pos="100000">
                <a:srgbClr val="0063C3"/>
              </a:gs>
            </a:gsLst>
            <a:lin ang="135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75C9F3-C8F6-4615-B2F4-C5962701A5C9}"/>
              </a:ext>
            </a:extLst>
          </p:cNvPr>
          <p:cNvSpPr txBox="1"/>
          <p:nvPr userDrawn="1"/>
        </p:nvSpPr>
        <p:spPr>
          <a:xfrm>
            <a:off x="332924" y="6682852"/>
            <a:ext cx="457089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346" lvl="1" indent="-194673" defTabSz="913526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462" lvl="2" indent="-253443" defTabSz="913526" eaLnBrk="1" latinLnBrk="0" hangingPunct="1">
              <a:buClr>
                <a:schemeClr val="tx1"/>
              </a:buClr>
              <a:buSzPct val="110000"/>
              <a:buFont typeface="Arial" charset="0"/>
              <a:buChar char="–"/>
              <a:defRPr lang="en-US" sz="1600" baseline="0" dirty="0">
                <a:latin typeface="+mn-lt"/>
              </a:defRPr>
            </a:lvl3pPr>
            <a:lvl4pPr marL="628097" lvl="3" indent="-157942" defTabSz="913526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4001" lvl="4" indent="-132231" defTabSz="913526" eaLnBrk="1" latinLnBrk="0" hangingPunct="1">
              <a:buClr>
                <a:schemeClr val="tx1"/>
              </a:buClr>
              <a:buSzPct val="89000"/>
              <a:buFont typeface="Arial" charset="0"/>
              <a:buChar char="-"/>
              <a:defRPr lang="en-US" sz="1600" baseline="0" dirty="0">
                <a:latin typeface="+mn-lt"/>
              </a:defRPr>
            </a:lvl5pPr>
            <a:lvl6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A243F-2CB1-4623-A9A0-D7EF74F1B85C}"/>
              </a:ext>
            </a:extLst>
          </p:cNvPr>
          <p:cNvSpPr/>
          <p:nvPr userDrawn="1"/>
        </p:nvSpPr>
        <p:spPr>
          <a:xfrm>
            <a:off x="9237470" y="6618476"/>
            <a:ext cx="28809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05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仅供医疗卫生专业人士参考 </a:t>
            </a:r>
            <a:r>
              <a:rPr lang="en-US" altLang="zh-CN" sz="105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BG_CN_00003412</a:t>
            </a:r>
            <a:endParaRPr lang="zh-CN" altLang="en-US" sz="105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6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1F131-AB7B-46A6-B123-3AC022B2C60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4397F-1E4C-45BE-8450-5C558DEA8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9BF4AB0-D337-CC45-8A2E-0C47F519CF28}"/>
              </a:ext>
            </a:extLst>
          </p:cNvPr>
          <p:cNvGrpSpPr/>
          <p:nvPr userDrawn="1"/>
        </p:nvGrpSpPr>
        <p:grpSpPr>
          <a:xfrm>
            <a:off x="0" y="0"/>
            <a:ext cx="12192000" cy="6866560"/>
            <a:chOff x="0" y="0"/>
            <a:chExt cx="9144000" cy="51499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8CF8B6-E153-2A4C-830A-C1635DBB40E7}"/>
                </a:ext>
              </a:extLst>
            </p:cNvPr>
            <p:cNvGrpSpPr/>
            <p:nvPr userDrawn="1"/>
          </p:nvGrpSpPr>
          <p:grpSpPr>
            <a:xfrm>
              <a:off x="0" y="0"/>
              <a:ext cx="9144000" cy="5149920"/>
              <a:chOff x="0" y="0"/>
              <a:chExt cx="9144000" cy="514992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7446B37-8E17-6C4A-B0CE-5BE4F11357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42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6D706A-E795-DF43-831C-B7FEA1F809F6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4000" cy="4983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b="0" i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62E205-E5CB-0E44-95CC-E190FD6B27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5030" y="4722062"/>
              <a:ext cx="668289" cy="14089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328928"/>
            <a:ext cx="11338560" cy="45720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333" y="6644640"/>
            <a:ext cx="8534400" cy="20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7DCA-DCCF-1F48-8301-87B7806B06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AFA267-D8FC-FE42-9003-3854AD230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167" y="731520"/>
            <a:ext cx="11338560" cy="36576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402B849-6272-914F-A920-76EDB99F0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167" y="6047232"/>
            <a:ext cx="10546080" cy="527051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70000"/>
              </a:lnSpc>
              <a:spcBef>
                <a:spcPts val="0"/>
              </a:spcBef>
              <a:spcAft>
                <a:spcPts val="400"/>
              </a:spcAft>
              <a:defRPr sz="933"/>
            </a:lvl1pPr>
          </a:lstStyle>
          <a:p>
            <a:pPr lvl="0"/>
            <a:r>
              <a:rPr lang="en-US" dirty="0"/>
              <a:t>Source text here, Arial Regular, 7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92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E138-628E-4027-9E84-EBA68799BBCE}" type="datetime1">
              <a:rPr lang="zh-CN" altLang="en-US" smtClean="0"/>
              <a:t>2025/5/19</a:t>
            </a:fld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FD12-9B40-433A-B7CA-744B72FE8C9F}" type="slidenum">
              <a:rPr lang="zh-CN" altLang="en-US"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22282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5699924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270" imgH="270" progId="TCLayout.ActiveDocument.1">
                  <p:embed/>
                </p:oleObj>
              </mc:Choice>
              <mc:Fallback>
                <p:oleObj name="think-cell 幻灯片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704E5A-986F-469A-9B1F-92940DC32D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  <a:sym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B0022-04CD-46D3-850A-8ECCC0D689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BC1C0B-8F1A-49FA-BBEC-C0F9D0DE759E}"/>
              </a:ext>
            </a:extLst>
          </p:cNvPr>
          <p:cNvSpPr/>
          <p:nvPr userDrawn="1"/>
        </p:nvSpPr>
        <p:spPr>
          <a:xfrm>
            <a:off x="12959" y="17074"/>
            <a:ext cx="12183360" cy="65848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44000"/>
                </a:schemeClr>
              </a:gs>
              <a:gs pos="65000">
                <a:schemeClr val="bg1">
                  <a:alpha val="6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2D51038-4718-45F5-A6DB-B01B848D771D}"/>
              </a:ext>
            </a:extLst>
          </p:cNvPr>
          <p:cNvSpPr txBox="1">
            <a:spLocks/>
          </p:cNvSpPr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89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2925" y="2568250"/>
            <a:ext cx="5198742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2925" y="3947890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5386904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>
            <a:extLst>
              <a:ext uri="{FF2B5EF4-FFF2-40B4-BE49-F238E27FC236}">
                <a16:creationId xmlns:a16="http://schemas.microsoft.com/office/drawing/2014/main" id="{D1E6AD98-048D-4EB5-B0F6-FD649B42E2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F1A2B-A97B-4633-9474-2AD515AC11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76" y="498166"/>
            <a:ext cx="1171340" cy="396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D0DB0F-016B-45C9-B0DD-9F0FC5AB3C36}"/>
              </a:ext>
            </a:extLst>
          </p:cNvPr>
          <p:cNvSpPr/>
          <p:nvPr userDrawn="1"/>
        </p:nvSpPr>
        <p:spPr>
          <a:xfrm>
            <a:off x="-1586" y="6582396"/>
            <a:ext cx="12197905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F64AF-7E29-4A51-9A76-0A52D6375CBB}"/>
              </a:ext>
            </a:extLst>
          </p:cNvPr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346" lvl="1" indent="-194673" defTabSz="913526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462" lvl="2" indent="-253443" defTabSz="913526" eaLnBrk="1" latinLnBrk="0" hangingPunct="1">
              <a:buClr>
                <a:schemeClr val="tx1"/>
              </a:buClr>
              <a:buSzPct val="110000"/>
              <a:buFont typeface="Arial" charset="0"/>
              <a:buChar char="–"/>
              <a:defRPr lang="en-US" sz="1600" baseline="0" dirty="0">
                <a:latin typeface="+mn-lt"/>
              </a:defRPr>
            </a:lvl3pPr>
            <a:lvl4pPr marL="628097" lvl="3" indent="-157942" defTabSz="913526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4001" lvl="4" indent="-132231" defTabSz="913526" eaLnBrk="1" latinLnBrk="0" hangingPunct="1">
              <a:buClr>
                <a:schemeClr val="tx1"/>
              </a:buClr>
              <a:buSzPct val="89000"/>
              <a:buFont typeface="Arial" charset="0"/>
              <a:buChar char="-"/>
              <a:defRPr lang="en-US" sz="1600" baseline="0" dirty="0">
                <a:latin typeface="+mn-lt"/>
              </a:defRPr>
            </a:lvl5pPr>
            <a:lvl6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580437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1A0FD4-A088-43B2-9CA7-4EB5A5FECC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275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8" imgH="408" progId="TCLayout.ActiveDocument.1">
                  <p:embed/>
                </p:oleObj>
              </mc:Choice>
              <mc:Fallback>
                <p:oleObj name="think-cell 幻灯片" r:id="rId4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1A0FD4-A088-43B2-9CA7-4EB5A5FEC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71BD55E-1737-41BB-B7D7-732387488F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  <a:sym typeface="Dengxian" panose="02010600030101010101" pitchFamily="2" charset="-122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61203636-FF04-492C-B9D4-D5FCF152E05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9825" y="621982"/>
            <a:ext cx="112225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2400"/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F1A1C0D-C03C-437B-A1E1-093FC1C7FF50}"/>
              </a:ext>
            </a:extLst>
          </p:cNvPr>
          <p:cNvSpPr/>
          <p:nvPr userDrawn="1"/>
        </p:nvSpPr>
        <p:spPr>
          <a:xfrm>
            <a:off x="10134600" y="6096000"/>
            <a:ext cx="1754965" cy="409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32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8875267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270" imgH="270" progId="TCLayout.ActiveDocument.1">
                  <p:embed/>
                </p:oleObj>
              </mc:Choice>
              <mc:Fallback>
                <p:oleObj name="think-cell 幻灯片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704E5A-986F-469A-9B1F-92940DC32D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F693AA-7CEC-4FD1-9687-B0E201088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81" t="32902" b="1880"/>
          <a:stretch/>
        </p:blipFill>
        <p:spPr>
          <a:xfrm flipH="1" flipV="1">
            <a:off x="-3173" y="0"/>
            <a:ext cx="12193584" cy="6667253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2D51038-4718-45F5-A6DB-B01B848D771D}"/>
              </a:ext>
            </a:extLst>
          </p:cNvPr>
          <p:cNvSpPr txBox="1">
            <a:spLocks/>
          </p:cNvSpPr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89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2925" y="1908881"/>
            <a:ext cx="5198742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2925" y="3288521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4117167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>
            <a:extLst>
              <a:ext uri="{FF2B5EF4-FFF2-40B4-BE49-F238E27FC236}">
                <a16:creationId xmlns:a16="http://schemas.microsoft.com/office/drawing/2014/main" id="{D1E6AD98-048D-4EB5-B0F6-FD649B42E2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F1A2B-A97B-4633-9474-2AD515AC11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76" y="498166"/>
            <a:ext cx="1171340" cy="396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D0DB0F-016B-45C9-B0DD-9F0FC5AB3C36}"/>
              </a:ext>
            </a:extLst>
          </p:cNvPr>
          <p:cNvSpPr/>
          <p:nvPr userDrawn="1"/>
        </p:nvSpPr>
        <p:spPr>
          <a:xfrm>
            <a:off x="-1586" y="6582396"/>
            <a:ext cx="12191997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9C2CF-04CB-4FD7-9817-84634DC4DE1F}"/>
              </a:ext>
            </a:extLst>
          </p:cNvPr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346" lvl="1" indent="-194673" defTabSz="913526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462" lvl="2" indent="-253443" defTabSz="913526" eaLnBrk="1" latinLnBrk="0" hangingPunct="1">
              <a:buClr>
                <a:schemeClr val="tx1"/>
              </a:buClr>
              <a:buSzPct val="110000"/>
              <a:buFont typeface="Arial" charset="0"/>
              <a:buChar char="–"/>
              <a:defRPr lang="en-US" sz="1600" baseline="0" dirty="0">
                <a:latin typeface="+mn-lt"/>
              </a:defRPr>
            </a:lvl3pPr>
            <a:lvl4pPr marL="628097" lvl="3" indent="-157942" defTabSz="913526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4001" lvl="4" indent="-132231" defTabSz="913526" eaLnBrk="1" latinLnBrk="0" hangingPunct="1">
              <a:buClr>
                <a:schemeClr val="tx1"/>
              </a:buClr>
              <a:buSzPct val="89000"/>
              <a:buFont typeface="Arial" charset="0"/>
              <a:buChar char="-"/>
              <a:defRPr lang="en-US" sz="1600" baseline="0" dirty="0">
                <a:latin typeface="+mn-lt"/>
              </a:defRPr>
            </a:lvl5pPr>
            <a:lvl6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4813267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对象 13" hidden="1">
            <a:extLst>
              <a:ext uri="{FF2B5EF4-FFF2-40B4-BE49-F238E27FC236}">
                <a16:creationId xmlns:a16="http://schemas.microsoft.com/office/drawing/2014/main" id="{880F625B-1C34-4BEF-A68D-1B9581964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9162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473" imgH="476" progId="TCLayout.ActiveDocument.1">
                  <p:embed/>
                </p:oleObj>
              </mc:Choice>
              <mc:Fallback>
                <p:oleObj name="think-cell 幻灯片" r:id="rId5" imgW="473" imgH="476" progId="TCLayout.ActiveDocument.1">
                  <p:embed/>
                  <p:pic>
                    <p:nvPicPr>
                      <p:cNvPr id="14" name="对象 13" hidden="1">
                        <a:extLst>
                          <a:ext uri="{FF2B5EF4-FFF2-40B4-BE49-F238E27FC236}">
                            <a16:creationId xmlns:a16="http://schemas.microsoft.com/office/drawing/2014/main" id="{880F625B-1C34-4BEF-A68D-1B9581964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>
            <a:extLst>
              <a:ext uri="{FF2B5EF4-FFF2-40B4-BE49-F238E27FC236}">
                <a16:creationId xmlns:a16="http://schemas.microsoft.com/office/drawing/2014/main" id="{16FD220D-1B33-4070-A03D-5849C54515F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altLang="zh-CN" sz="2400" b="1" i="0" baseline="0" dirty="0" err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  <a:sym typeface="Dengxian" panose="02010600030101010101" pitchFamily="2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5F1E13-F713-3649-B2F7-F55D3E192C47}"/>
              </a:ext>
            </a:extLst>
          </p:cNvPr>
          <p:cNvGrpSpPr/>
          <p:nvPr userDrawn="1"/>
        </p:nvGrpSpPr>
        <p:grpSpPr>
          <a:xfrm>
            <a:off x="0" y="0"/>
            <a:ext cx="12192000" cy="6866560"/>
            <a:chOff x="0" y="0"/>
            <a:chExt cx="9144000" cy="51499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A0F36B-49CA-554C-BEB2-2EC91A9C5EB8}"/>
                </a:ext>
              </a:extLst>
            </p:cNvPr>
            <p:cNvGrpSpPr/>
            <p:nvPr userDrawn="1"/>
          </p:nvGrpSpPr>
          <p:grpSpPr>
            <a:xfrm>
              <a:off x="0" y="0"/>
              <a:ext cx="9144000" cy="5149920"/>
              <a:chOff x="0" y="0"/>
              <a:chExt cx="9144000" cy="51499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7A4C9-4313-2048-96B9-109D2A2DFF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42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7484E0-57A5-6243-9AFD-320069F72D1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4000" cy="4983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176" b="0" i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D3FAA5-2D58-A440-9DAF-A00562798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5030" y="4678561"/>
              <a:ext cx="668289" cy="2279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335" y="243840"/>
            <a:ext cx="11338560" cy="950976"/>
          </a:xfrm>
        </p:spPr>
        <p:txBody>
          <a:bodyPr anchor="t" anchorCtr="0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2336" y="731520"/>
            <a:ext cx="11338560" cy="365760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67" b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333" y="6644640"/>
            <a:ext cx="8534400" cy="20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3373" y="6644640"/>
            <a:ext cx="1025496" cy="204800"/>
          </a:xfrm>
        </p:spPr>
        <p:txBody>
          <a:bodyPr/>
          <a:lstStyle>
            <a:lvl1pPr>
              <a:defRPr sz="9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D17DCA-DCCF-1F48-8301-87B7806B0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5D51AEF-0AC4-1949-BEF5-F523AF5F60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167" y="6047232"/>
            <a:ext cx="10546080" cy="527051"/>
          </a:xfrm>
          <a:prstGeom prst="rect">
            <a:avLst/>
          </a:prstGeom>
        </p:spPr>
        <p:txBody>
          <a:bodyPr lIns="0" tIns="0" bIns="0" anchor="b" anchorCtr="0">
            <a:noAutofit/>
          </a:bodyPr>
          <a:lstStyle>
            <a:lvl1pPr>
              <a:lnSpc>
                <a:spcPct val="70000"/>
              </a:lnSpc>
              <a:spcBef>
                <a:spcPts val="0"/>
              </a:spcBef>
              <a:spcAft>
                <a:spcPts val="400"/>
              </a:spcAft>
              <a:defRPr sz="933"/>
            </a:lvl1pPr>
          </a:lstStyle>
          <a:p>
            <a:pPr lvl="0"/>
            <a:r>
              <a:rPr lang="en-US" dirty="0"/>
              <a:t>Source text here, Arial Regular, 7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4A6F6CB-C369-4B11-B64A-F68AB1C7B4A4}"/>
              </a:ext>
            </a:extLst>
          </p:cNvPr>
          <p:cNvSpPr/>
          <p:nvPr userDrawn="1"/>
        </p:nvSpPr>
        <p:spPr>
          <a:xfrm>
            <a:off x="10134600" y="6143625"/>
            <a:ext cx="1754965" cy="409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90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1A0FD4-A088-43B2-9CA7-4EB5A5FECC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8" imgH="408" progId="TCLayout.ActiveDocument.1">
                  <p:embed/>
                </p:oleObj>
              </mc:Choice>
              <mc:Fallback>
                <p:oleObj name="think-cell 幻灯片" r:id="rId4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1A0FD4-A088-43B2-9CA7-4EB5A5FEC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71BD55E-1737-41BB-B7D7-732387488F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3"/>
            <a:ext cx="158751" cy="1587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484715" y="270932"/>
            <a:ext cx="11222569" cy="4924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5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04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CD94688-5E2B-4197-8503-171D3951E9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484" y="6146801"/>
            <a:ext cx="9719733" cy="440267"/>
          </a:xfrm>
        </p:spPr>
        <p:txBody>
          <a:bodyPr anchor="b" anchorCtr="0"/>
          <a:lstStyle>
            <a:lvl1pPr marL="0" indent="0">
              <a:buFontTx/>
              <a:buNone/>
              <a:defRPr sz="1067"/>
            </a:lvl1pPr>
            <a:lvl2pPr marL="219059" indent="0">
              <a:buFontTx/>
              <a:buNone/>
              <a:defRPr sz="1200"/>
            </a:lvl2pPr>
            <a:lvl3pPr marL="476213" indent="0">
              <a:buFontTx/>
              <a:buNone/>
              <a:defRPr sz="1200"/>
            </a:lvl3pPr>
            <a:lvl4pPr marL="470119" indent="0">
              <a:buFontTx/>
              <a:buNone/>
              <a:defRPr sz="1200"/>
            </a:lvl4pPr>
            <a:lvl5pPr marL="631723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Insert footnote here</a:t>
            </a:r>
          </a:p>
        </p:txBody>
      </p:sp>
    </p:spTree>
    <p:extLst>
      <p:ext uri="{BB962C8B-B14F-4D97-AF65-F5344CB8AC3E}">
        <p14:creationId xmlns:p14="http://schemas.microsoft.com/office/powerpoint/2010/main" val="3967635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178B9-8705-4AED-AE96-AD3475E3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5319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0" y="11430"/>
            <a:ext cx="12532924" cy="70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62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997E4A-DD76-4CD2-BEBD-52FE9BD9C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1"/>
            <a:ext cx="10858500" cy="10287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60400" y="6235700"/>
            <a:ext cx="10858500" cy="6222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35F1E13-F713-3649-B2F7-F55D3E192C47}"/>
              </a:ext>
            </a:extLst>
          </p:cNvPr>
          <p:cNvGrpSpPr/>
          <p:nvPr userDrawn="1"/>
        </p:nvGrpSpPr>
        <p:grpSpPr>
          <a:xfrm>
            <a:off x="0" y="0"/>
            <a:ext cx="12192000" cy="6866560"/>
            <a:chOff x="0" y="0"/>
            <a:chExt cx="9144000" cy="51499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A0F36B-49CA-554C-BEB2-2EC91A9C5EB8}"/>
                </a:ext>
              </a:extLst>
            </p:cNvPr>
            <p:cNvGrpSpPr/>
            <p:nvPr userDrawn="1"/>
          </p:nvGrpSpPr>
          <p:grpSpPr>
            <a:xfrm>
              <a:off x="0" y="0"/>
              <a:ext cx="9144000" cy="5149920"/>
              <a:chOff x="0" y="0"/>
              <a:chExt cx="9144000" cy="51499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7A4C9-4313-2048-96B9-109D2A2DFF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42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7484E0-57A5-6243-9AFD-320069F72D1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4000" cy="4983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D3FAA5-2D58-A440-9DAF-A00562798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5030" y="4722062"/>
              <a:ext cx="668289" cy="14089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5" y="243840"/>
            <a:ext cx="11338560" cy="950976"/>
          </a:xfrm>
        </p:spPr>
        <p:txBody>
          <a:bodyPr anchor="t" anchorCtr="0">
            <a:noAutofit/>
          </a:bodyPr>
          <a:lstStyle>
            <a:lvl1pPr algn="l"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333" y="6644640"/>
            <a:ext cx="8534400" cy="20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09585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7F26467-B502-4ED1-BA7B-59CB5A787B59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89667" y="6659372"/>
            <a:ext cx="21763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731" smtClean="0">
                <a:solidFill>
                  <a:schemeClr val="bg1"/>
                </a:solidFill>
              </a:rPr>
              <a:t>‹#›</a:t>
            </a:fld>
            <a:endParaRPr lang="en-US" sz="73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05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3EEC02-3519-4F00-9591-201AC87E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0808-A452-49F5-A9AA-D7AED4F4432D}" type="datetime1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762CF2-BFC2-48F8-A09D-7A26CB60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A788D9-94E3-4416-AABF-5955562D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931-7390-46EC-A4C5-C167C3341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3372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8255" imgH="8255" progId="TCLayout.ActiveDocument.1">
                  <p:embed/>
                </p:oleObj>
              </mc:Choice>
              <mc:Fallback>
                <p:oleObj name="think-cell 幻灯片" r:id="rId4" imgW="8255" imgH="82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7930"/>
            <a:endParaRPr lang="en-US" sz="61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41853" y="595223"/>
            <a:ext cx="109175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no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639991" y="1113544"/>
            <a:ext cx="10912018" cy="3511550"/>
          </a:xfrm>
        </p:spPr>
        <p:txBody>
          <a:bodyPr/>
          <a:lstStyle>
            <a:lvl1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内容占位符 6"/>
          <p:cNvSpPr>
            <a:spLocks noGrp="1"/>
          </p:cNvSpPr>
          <p:nvPr>
            <p:ph sz="quarter" idx="11"/>
          </p:nvPr>
        </p:nvSpPr>
        <p:spPr>
          <a:xfrm>
            <a:off x="639991" y="6142008"/>
            <a:ext cx="10912018" cy="423966"/>
          </a:xfrm>
        </p:spPr>
        <p:txBody>
          <a:bodyPr anchor="b"/>
          <a:lstStyle>
            <a:lvl1pPr marL="228600" indent="-228600">
              <a:spcBef>
                <a:spcPts val="0"/>
              </a:spcBef>
              <a:buFont typeface="Arial" panose="020B0604020202020204" pitchFamily="34" charset="0"/>
              <a:buAutoNum type="arabicPeriod"/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36005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7241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1" y="175073"/>
            <a:ext cx="477856" cy="561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3" y="175073"/>
            <a:ext cx="364671" cy="5395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>
            <p:custDataLst>
              <p:tags r:id="rId8"/>
            </p:custDataLst>
          </p:nvPr>
        </p:nvSpPr>
        <p:spPr>
          <a:xfrm>
            <a:off x="1557020" y="254000"/>
            <a:ext cx="4652010" cy="4006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000" b="1" dirty="0">
                <a:solidFill>
                  <a:srgbClr val="219539"/>
                </a:solidFill>
              </a:rPr>
              <a:t>肿瘤骨转移规范化巡讲系列活动</a:t>
            </a:r>
          </a:p>
        </p:txBody>
      </p:sp>
    </p:spTree>
    <p:extLst>
      <p:ext uri="{BB962C8B-B14F-4D97-AF65-F5344CB8AC3E}">
        <p14:creationId xmlns:p14="http://schemas.microsoft.com/office/powerpoint/2010/main" val="1244372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70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29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5656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1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95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1F131-AB7B-46A6-B123-3AC022B2C60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4397F-1E4C-45BE-8450-5C558DEA8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255" y="175073"/>
            <a:ext cx="477856" cy="561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47" y="175073"/>
            <a:ext cx="364671" cy="53956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6866952" y="6552122"/>
            <a:ext cx="3077049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200" b="1" dirty="0"/>
              <a:t>肿瘤骨转移规范化巡讲系列活动</a:t>
            </a:r>
          </a:p>
        </p:txBody>
      </p:sp>
    </p:spTree>
    <p:extLst>
      <p:ext uri="{BB962C8B-B14F-4D97-AF65-F5344CB8AC3E}">
        <p14:creationId xmlns:p14="http://schemas.microsoft.com/office/powerpoint/2010/main" val="12833120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125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9224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341493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0071574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12700" imgH="12700" progId="TCLayout.ActiveDocument.1">
                  <p:embed/>
                </p:oleObj>
              </mc:Choice>
              <mc:Fallback>
                <p:oleObj name="think-cell 幻灯片" r:id="rId4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2959" y="17074"/>
            <a:ext cx="12183360" cy="65848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44000"/>
                </a:schemeClr>
              </a:gs>
              <a:gs pos="65000">
                <a:schemeClr val="bg1">
                  <a:alpha val="6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Footer Placeholder 3"/>
          <p:cNvSpPr txBox="1"/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1">
              <a:defRPr/>
            </a:pPr>
            <a:endParaRPr lang="en-US" sz="1090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2925" y="2568250"/>
            <a:ext cx="5198742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defRPr sz="3600" b="1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2925" y="3947890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5386904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586" y="6582396"/>
            <a:ext cx="12197905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765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120" lvl="1" indent="-194945" defTabSz="913765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295" lvl="2" indent="-253365" defTabSz="913765" eaLnBrk="1" latinLnBrk="0" hangingPunct="1"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lang="en-US" sz="1600" baseline="0" dirty="0">
                <a:latin typeface="+mn-lt"/>
              </a:defRPr>
            </a:lvl3pPr>
            <a:lvl4pPr marL="628015" lvl="3" indent="-158115" defTabSz="913765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3905" lvl="4" indent="-132080" defTabSz="913765" eaLnBrk="1" latinLnBrk="0" hangingPunct="1">
              <a:buClr>
                <a:schemeClr val="tx1"/>
              </a:buClr>
              <a:buSzPct val="89000"/>
              <a:buFont typeface="Arial" panose="020B0604020202020204" pitchFamily="34" charset="0"/>
              <a:buChar char="-"/>
              <a:defRPr lang="en-US" sz="1600" baseline="0" dirty="0">
                <a:latin typeface="+mn-lt"/>
              </a:defRPr>
            </a:lvl5pPr>
            <a:lvl6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6pPr>
            <a:lvl7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7pPr>
            <a:lvl8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8pPr>
            <a:lvl9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pic>
        <p:nvPicPr>
          <p:cNvPr id="6" name="图片 5" descr="百济新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85" y="551815"/>
            <a:ext cx="1667618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99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84742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12700" imgH="12700" progId="TCLayout.ActiveDocument.1">
                  <p:embed/>
                </p:oleObj>
              </mc:Choice>
              <mc:Fallback>
                <p:oleObj name="think-cell 幻灯片" r:id="rId4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659880"/>
          </a:xfrm>
          <a:prstGeom prst="rect">
            <a:avLst/>
          </a:prstGeom>
        </p:spPr>
      </p:pic>
      <p:sp>
        <p:nvSpPr>
          <p:cNvPr id="12" name="Footer Placeholder 3"/>
          <p:cNvSpPr txBox="1"/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1">
              <a:defRPr/>
            </a:pPr>
            <a:endParaRPr lang="en-US" sz="1090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2925" y="2568250"/>
            <a:ext cx="5198742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defRPr sz="3600" b="1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2925" y="3947890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5386904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586" y="6582396"/>
            <a:ext cx="12191997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765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120" lvl="1" indent="-194945" defTabSz="913765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295" lvl="2" indent="-253365" defTabSz="913765" eaLnBrk="1" latinLnBrk="0" hangingPunct="1"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lang="en-US" sz="1600" baseline="0" dirty="0">
                <a:latin typeface="+mn-lt"/>
              </a:defRPr>
            </a:lvl3pPr>
            <a:lvl4pPr marL="628015" lvl="3" indent="-158115" defTabSz="913765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3905" lvl="4" indent="-132080" defTabSz="913765" eaLnBrk="1" latinLnBrk="0" hangingPunct="1">
              <a:buClr>
                <a:schemeClr val="tx1"/>
              </a:buClr>
              <a:buSzPct val="89000"/>
              <a:buFont typeface="Arial" panose="020B0604020202020204" pitchFamily="34" charset="0"/>
              <a:buChar char="-"/>
              <a:defRPr lang="en-US" sz="1600" baseline="0" dirty="0">
                <a:latin typeface="+mn-lt"/>
              </a:defRPr>
            </a:lvl5pPr>
            <a:lvl6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6pPr>
            <a:lvl7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7pPr>
            <a:lvl8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8pPr>
            <a:lvl9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pic>
        <p:nvPicPr>
          <p:cNvPr id="2" name="图片 1" descr="百济新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85" y="551815"/>
            <a:ext cx="1667618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627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717743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12700" imgH="12700" progId="TCLayout.ActiveDocument.1">
                  <p:embed/>
                </p:oleObj>
              </mc:Choice>
              <mc:Fallback>
                <p:oleObj name="think-cell 幻灯片" r:id="rId4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81" t="32902" b="1880"/>
          <a:stretch>
            <a:fillRect/>
          </a:stretch>
        </p:blipFill>
        <p:spPr>
          <a:xfrm flipH="1" flipV="1">
            <a:off x="-3173" y="0"/>
            <a:ext cx="12193584" cy="6667253"/>
          </a:xfrm>
          <a:prstGeom prst="rect">
            <a:avLst/>
          </a:prstGeom>
        </p:spPr>
      </p:pic>
      <p:sp>
        <p:nvSpPr>
          <p:cNvPr id="12" name="Footer Placeholder 3"/>
          <p:cNvSpPr txBox="1"/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1">
              <a:defRPr/>
            </a:pPr>
            <a:endParaRPr lang="en-US" sz="1090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2925" y="1908881"/>
            <a:ext cx="5198742" cy="110799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defRPr sz="3600" b="1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2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2925" y="3288521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4117167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586" y="6582396"/>
            <a:ext cx="12191997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765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120" lvl="1" indent="-194945" defTabSz="913765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295" lvl="2" indent="-253365" defTabSz="913765" eaLnBrk="1" latinLnBrk="0" hangingPunct="1"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lang="en-US" sz="1600" baseline="0" dirty="0">
                <a:latin typeface="+mn-lt"/>
              </a:defRPr>
            </a:lvl3pPr>
            <a:lvl4pPr marL="628015" lvl="3" indent="-158115" defTabSz="913765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3905" lvl="4" indent="-132080" defTabSz="913765" eaLnBrk="1" latinLnBrk="0" hangingPunct="1">
              <a:buClr>
                <a:schemeClr val="tx1"/>
              </a:buClr>
              <a:buSzPct val="89000"/>
              <a:buFont typeface="Arial" panose="020B0604020202020204" pitchFamily="34" charset="0"/>
              <a:buChar char="-"/>
              <a:defRPr lang="en-US" sz="1600" baseline="0" dirty="0">
                <a:latin typeface="+mn-lt"/>
              </a:defRPr>
            </a:lvl5pPr>
            <a:lvl6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6pPr>
            <a:lvl7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7pPr>
            <a:lvl8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8pPr>
            <a:lvl9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pic>
        <p:nvPicPr>
          <p:cNvPr id="4" name="图片 3" descr="百济新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85" y="551815"/>
            <a:ext cx="1667618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6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033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8255" imgH="8255" progId="TCLayout.ActiveDocument.1">
                  <p:embed/>
                </p:oleObj>
              </mc:Choice>
              <mc:Fallback>
                <p:oleObj name="think-cell 幻灯片" r:id="rId4" imgW="8255" imgH="82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7930"/>
            <a:endParaRPr lang="en-US" sz="61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4716" y="751034"/>
            <a:ext cx="11222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20331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7740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" imgW="8255" imgH="8255" progId="TCLayout.ActiveDocument.1">
                  <p:embed/>
                </p:oleObj>
              </mc:Choice>
              <mc:Fallback>
                <p:oleObj name="think-cell 幻灯片" r:id="rId9" imgW="8255" imgH="82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87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/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6255" indent="-28765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74238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1F131-AB7B-46A6-B123-3AC022B2C60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4397F-1E4C-45BE-8450-5C558DEA8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09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8881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12700" imgH="12700" progId="TCLayout.ActiveDocument.1">
                  <p:embed/>
                </p:oleObj>
              </mc:Choice>
              <mc:Fallback>
                <p:oleObj name="think-cell 幻灯片" r:id="rId3" imgW="12700" imgH="1270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09"/>
            <a:ext cx="11222376" cy="625877"/>
          </a:xfrm>
        </p:spPr>
        <p:txBody>
          <a:bodyPr wrap="square" anchor="b">
            <a:spAutoFit/>
          </a:bodyPr>
          <a:lstStyle>
            <a:lvl1pPr>
              <a:defRPr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2290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8255" imgH="8255" progId="TCLayout.ActiveDocument.1">
                  <p:embed/>
                </p:oleObj>
              </mc:Choice>
              <mc:Fallback>
                <p:oleObj name="think-cell 幻灯片" r:id="rId4" imgW="8255" imgH="82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7930"/>
            <a:endParaRPr lang="en-US" sz="61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41853" y="595223"/>
            <a:ext cx="109175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no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639991" y="1113544"/>
            <a:ext cx="10912018" cy="3511550"/>
          </a:xfrm>
        </p:spPr>
        <p:txBody>
          <a:bodyPr/>
          <a:lstStyle>
            <a:lvl1pPr marL="285750" indent="-285750"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内容占位符 6"/>
          <p:cNvSpPr>
            <a:spLocks noGrp="1"/>
          </p:cNvSpPr>
          <p:nvPr>
            <p:ph sz="quarter" idx="11"/>
          </p:nvPr>
        </p:nvSpPr>
        <p:spPr>
          <a:xfrm>
            <a:off x="639991" y="6142008"/>
            <a:ext cx="10912018" cy="423966"/>
          </a:xfrm>
        </p:spPr>
        <p:txBody>
          <a:bodyPr anchor="b"/>
          <a:lstStyle>
            <a:lvl1pPr marL="228600" indent="-228600">
              <a:spcBef>
                <a:spcPts val="0"/>
              </a:spcBef>
              <a:buFont typeface="Arial" panose="020B0604020202020204" pitchFamily="34" charset="0"/>
              <a:buAutoNum type="arabicPeriod"/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320886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565" y="365125"/>
            <a:ext cx="10516235" cy="521335"/>
          </a:xfrm>
        </p:spPr>
        <p:txBody>
          <a:bodyPr lIns="0" tIns="0" rIns="0" bIns="0" anchor="ctr" anchorCtr="0"/>
          <a:lstStyle>
            <a:lvl1pPr algn="just">
              <a:lnSpc>
                <a:spcPct val="100000"/>
              </a:lnSpc>
              <a:defRPr sz="2600" b="1">
                <a:solidFill>
                  <a:srgbClr val="F2664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000760"/>
            <a:ext cx="10515600" cy="5040711"/>
          </a:xfrm>
        </p:spPr>
        <p:txBody>
          <a:bodyPr lIns="0" tIns="0" rIns="0" bIns="0"/>
          <a:lstStyle>
            <a:lvl1pPr marL="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3" hasCustomPrompt="1"/>
          </p:nvPr>
        </p:nvSpPr>
        <p:spPr>
          <a:xfrm>
            <a:off x="838200" y="6229978"/>
            <a:ext cx="9292214" cy="361004"/>
          </a:xfrm>
        </p:spPr>
        <p:txBody>
          <a:bodyPr lIns="0" tIns="0" r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CB795552-5B4B-41A4-A516-894AF872F763}"/>
              </a:ext>
            </a:extLst>
          </p:cNvPr>
          <p:cNvCxnSpPr/>
          <p:nvPr userDrawn="1"/>
        </p:nvCxnSpPr>
        <p:spPr>
          <a:xfrm>
            <a:off x="666750" y="6134920"/>
            <a:ext cx="10858500" cy="0"/>
          </a:xfrm>
          <a:prstGeom prst="line">
            <a:avLst/>
          </a:prstGeom>
          <a:noFill/>
          <a:ln w="6350" cap="flat" cmpd="sng" algn="ctr">
            <a:solidFill>
              <a:srgbClr val="B4100A">
                <a:alpha val="30000"/>
              </a:srgbClr>
            </a:solidFill>
            <a:prstDash val="solid"/>
            <a:miter lim="800000"/>
          </a:ln>
          <a:effectLst/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73376743-39D6-4FE6-B859-74653BF4B9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09" y="308328"/>
            <a:ext cx="207282" cy="62794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0696E7-44DD-4561-AA6C-5C0953E5A7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319" y="138306"/>
            <a:ext cx="858174" cy="3836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D80015-ED49-43DB-9AF5-D62CEE3A09C3}"/>
              </a:ext>
            </a:extLst>
          </p:cNvPr>
          <p:cNvSpPr/>
          <p:nvPr userDrawn="1"/>
        </p:nvSpPr>
        <p:spPr>
          <a:xfrm>
            <a:off x="3" y="6640792"/>
            <a:ext cx="12191997" cy="223096"/>
          </a:xfrm>
          <a:prstGeom prst="rect">
            <a:avLst/>
          </a:prstGeom>
          <a:gradFill flip="none" rotWithShape="1">
            <a:gsLst>
              <a:gs pos="0">
                <a:srgbClr val="DA281C"/>
              </a:gs>
              <a:gs pos="100000">
                <a:srgbClr val="0063C3"/>
              </a:gs>
            </a:gsLst>
            <a:lin ang="135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75C9F3-C8F6-4615-B2F4-C5962701A5C9}"/>
              </a:ext>
            </a:extLst>
          </p:cNvPr>
          <p:cNvSpPr txBox="1"/>
          <p:nvPr userDrawn="1"/>
        </p:nvSpPr>
        <p:spPr>
          <a:xfrm>
            <a:off x="332924" y="6682852"/>
            <a:ext cx="457089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346" lvl="1" indent="-194673" defTabSz="913526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462" lvl="2" indent="-253443" defTabSz="913526" eaLnBrk="1" latinLnBrk="0" hangingPunct="1">
              <a:buClr>
                <a:schemeClr val="tx1"/>
              </a:buClr>
              <a:buSzPct val="110000"/>
              <a:buFont typeface="Arial" charset="0"/>
              <a:buChar char="–"/>
              <a:defRPr lang="en-US" sz="1600" baseline="0" dirty="0">
                <a:latin typeface="+mn-lt"/>
              </a:defRPr>
            </a:lvl3pPr>
            <a:lvl4pPr marL="628097" lvl="3" indent="-157942" defTabSz="913526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4001" lvl="4" indent="-132231" defTabSz="913526" eaLnBrk="1" latinLnBrk="0" hangingPunct="1">
              <a:buClr>
                <a:schemeClr val="tx1"/>
              </a:buClr>
              <a:buSzPct val="89000"/>
              <a:buFont typeface="Arial" charset="0"/>
              <a:buChar char="-"/>
              <a:defRPr lang="en-US" sz="1600" baseline="0" dirty="0">
                <a:latin typeface="+mn-lt"/>
              </a:defRPr>
            </a:lvl5pPr>
            <a:lvl6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A243F-2CB1-4623-A9A0-D7EF74F1B85C}"/>
              </a:ext>
            </a:extLst>
          </p:cNvPr>
          <p:cNvSpPr/>
          <p:nvPr userDrawn="1"/>
        </p:nvSpPr>
        <p:spPr>
          <a:xfrm>
            <a:off x="9237470" y="6618476"/>
            <a:ext cx="28809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05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仅供医疗卫生专业人士参考 </a:t>
            </a:r>
            <a:r>
              <a:rPr lang="en-US" altLang="zh-CN" sz="105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BG_CN_00003412</a:t>
            </a:r>
            <a:endParaRPr lang="zh-CN" altLang="en-US" sz="105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838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9BF4AB0-D337-CC45-8A2E-0C47F519CF28}"/>
              </a:ext>
            </a:extLst>
          </p:cNvPr>
          <p:cNvGrpSpPr/>
          <p:nvPr userDrawn="1"/>
        </p:nvGrpSpPr>
        <p:grpSpPr>
          <a:xfrm>
            <a:off x="0" y="0"/>
            <a:ext cx="12192000" cy="6866560"/>
            <a:chOff x="0" y="0"/>
            <a:chExt cx="9144000" cy="51499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8CF8B6-E153-2A4C-830A-C1635DBB40E7}"/>
                </a:ext>
              </a:extLst>
            </p:cNvPr>
            <p:cNvGrpSpPr/>
            <p:nvPr userDrawn="1"/>
          </p:nvGrpSpPr>
          <p:grpSpPr>
            <a:xfrm>
              <a:off x="0" y="0"/>
              <a:ext cx="9144000" cy="5149920"/>
              <a:chOff x="0" y="0"/>
              <a:chExt cx="9144000" cy="514992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7446B37-8E17-6C4A-B0CE-5BE4F11357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42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6D706A-E795-DF43-831C-B7FEA1F809F6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4000" cy="4983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b="0" i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62E205-E5CB-0E44-95CC-E190FD6B27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5030" y="4722062"/>
              <a:ext cx="668289" cy="14089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328928"/>
            <a:ext cx="11338560" cy="4572000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333" y="6644640"/>
            <a:ext cx="8534400" cy="20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7DCA-DCCF-1F48-8301-87B7806B06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AFA267-D8FC-FE42-9003-3854AD230C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167" y="731520"/>
            <a:ext cx="11338560" cy="36576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402B849-6272-914F-A920-76EDB99F0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167" y="6047232"/>
            <a:ext cx="10546080" cy="527051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70000"/>
              </a:lnSpc>
              <a:spcBef>
                <a:spcPts val="0"/>
              </a:spcBef>
              <a:spcAft>
                <a:spcPts val="400"/>
              </a:spcAft>
              <a:defRPr sz="933"/>
            </a:lvl1pPr>
          </a:lstStyle>
          <a:p>
            <a:pPr lvl="0"/>
            <a:r>
              <a:rPr lang="en-US" dirty="0"/>
              <a:t>Source text here, Arial Regular, 7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74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2528095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270" imgH="270" progId="TCLayout.ActiveDocument.1">
                  <p:embed/>
                </p:oleObj>
              </mc:Choice>
              <mc:Fallback>
                <p:oleObj name="think-cell 幻灯片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704E5A-986F-469A-9B1F-92940DC32D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  <a:sym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B0022-04CD-46D3-850A-8ECCC0D689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BC1C0B-8F1A-49FA-BBEC-C0F9D0DE759E}"/>
              </a:ext>
            </a:extLst>
          </p:cNvPr>
          <p:cNvSpPr/>
          <p:nvPr userDrawn="1"/>
        </p:nvSpPr>
        <p:spPr>
          <a:xfrm>
            <a:off x="12959" y="17074"/>
            <a:ext cx="12183360" cy="65848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44000"/>
                </a:schemeClr>
              </a:gs>
              <a:gs pos="65000">
                <a:schemeClr val="bg1">
                  <a:alpha val="6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2D51038-4718-45F5-A6DB-B01B848D771D}"/>
              </a:ext>
            </a:extLst>
          </p:cNvPr>
          <p:cNvSpPr txBox="1">
            <a:spLocks/>
          </p:cNvSpPr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89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2925" y="2568250"/>
            <a:ext cx="5198742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2925" y="3947890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5386904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>
            <a:extLst>
              <a:ext uri="{FF2B5EF4-FFF2-40B4-BE49-F238E27FC236}">
                <a16:creationId xmlns:a16="http://schemas.microsoft.com/office/drawing/2014/main" id="{D1E6AD98-048D-4EB5-B0F6-FD649B42E2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F1A2B-A97B-4633-9474-2AD515AC11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76" y="498166"/>
            <a:ext cx="1171340" cy="396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D0DB0F-016B-45C9-B0DD-9F0FC5AB3C36}"/>
              </a:ext>
            </a:extLst>
          </p:cNvPr>
          <p:cNvSpPr/>
          <p:nvPr userDrawn="1"/>
        </p:nvSpPr>
        <p:spPr>
          <a:xfrm>
            <a:off x="-1586" y="6582396"/>
            <a:ext cx="12197905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F64AF-7E29-4A51-9A76-0A52D6375CBB}"/>
              </a:ext>
            </a:extLst>
          </p:cNvPr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346" lvl="1" indent="-194673" defTabSz="913526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462" lvl="2" indent="-253443" defTabSz="913526" eaLnBrk="1" latinLnBrk="0" hangingPunct="1">
              <a:buClr>
                <a:schemeClr val="tx1"/>
              </a:buClr>
              <a:buSzPct val="110000"/>
              <a:buFont typeface="Arial" charset="0"/>
              <a:buChar char="–"/>
              <a:defRPr lang="en-US" sz="1600" baseline="0" dirty="0">
                <a:latin typeface="+mn-lt"/>
              </a:defRPr>
            </a:lvl3pPr>
            <a:lvl4pPr marL="628097" lvl="3" indent="-157942" defTabSz="913526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4001" lvl="4" indent="-132231" defTabSz="913526" eaLnBrk="1" latinLnBrk="0" hangingPunct="1">
              <a:buClr>
                <a:schemeClr val="tx1"/>
              </a:buClr>
              <a:buSzPct val="89000"/>
              <a:buFont typeface="Arial" charset="0"/>
              <a:buChar char="-"/>
              <a:defRPr lang="en-US" sz="1600" baseline="0" dirty="0">
                <a:latin typeface="+mn-lt"/>
              </a:defRPr>
            </a:lvl5pPr>
            <a:lvl6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502435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1A0FD4-A088-43B2-9CA7-4EB5A5FECC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2614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8" imgH="408" progId="TCLayout.ActiveDocument.1">
                  <p:embed/>
                </p:oleObj>
              </mc:Choice>
              <mc:Fallback>
                <p:oleObj name="think-cell 幻灯片" r:id="rId4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1A0FD4-A088-43B2-9CA7-4EB5A5FEC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71BD55E-1737-41BB-B7D7-732387488F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  <a:sym typeface="Dengxian" panose="02010600030101010101" pitchFamily="2" charset="-122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61203636-FF04-492C-B9D4-D5FCF152E05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9825" y="621982"/>
            <a:ext cx="112225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2400"/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F1A1C0D-C03C-437B-A1E1-093FC1C7FF50}"/>
              </a:ext>
            </a:extLst>
          </p:cNvPr>
          <p:cNvSpPr/>
          <p:nvPr userDrawn="1"/>
        </p:nvSpPr>
        <p:spPr>
          <a:xfrm>
            <a:off x="10134600" y="6096000"/>
            <a:ext cx="1754965" cy="409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47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9080266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270" imgH="270" progId="TCLayout.ActiveDocument.1">
                  <p:embed/>
                </p:oleObj>
              </mc:Choice>
              <mc:Fallback>
                <p:oleObj name="think-cell 幻灯片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704E5A-986F-469A-9B1F-92940DC32D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F693AA-7CEC-4FD1-9687-B0E201088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81" t="32902" b="1880"/>
          <a:stretch/>
        </p:blipFill>
        <p:spPr>
          <a:xfrm flipH="1" flipV="1">
            <a:off x="-3173" y="0"/>
            <a:ext cx="12193584" cy="6667253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2D51038-4718-45F5-A6DB-B01B848D771D}"/>
              </a:ext>
            </a:extLst>
          </p:cNvPr>
          <p:cNvSpPr txBox="1">
            <a:spLocks/>
          </p:cNvSpPr>
          <p:nvPr userDrawn="1"/>
        </p:nvSpPr>
        <p:spPr>
          <a:xfrm>
            <a:off x="233258" y="6672177"/>
            <a:ext cx="6400800" cy="1554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Amgen/BeiGene Collaboration Use Only.  Confidential.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89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32925" y="1908881"/>
            <a:ext cx="5198742" cy="110799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32925" y="3288521"/>
            <a:ext cx="5198742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1800" b="0" cap="none" baseline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32925" y="4117167"/>
            <a:ext cx="51987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1">
              <a:defRPr/>
            </a:pPr>
            <a:r>
              <a:rPr lang="en-US" sz="1400" b="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2" descr="Image result for amgen logo">
            <a:extLst>
              <a:ext uri="{FF2B5EF4-FFF2-40B4-BE49-F238E27FC236}">
                <a16:creationId xmlns:a16="http://schemas.microsoft.com/office/drawing/2014/main" id="{D1E6AD98-048D-4EB5-B0F6-FD649B42E2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24" y="551902"/>
            <a:ext cx="1219714" cy="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F1A2B-A97B-4633-9474-2AD515AC11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76" y="498166"/>
            <a:ext cx="1171340" cy="3966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D0DB0F-016B-45C9-B0DD-9F0FC5AB3C36}"/>
              </a:ext>
            </a:extLst>
          </p:cNvPr>
          <p:cNvSpPr/>
          <p:nvPr userDrawn="1"/>
        </p:nvSpPr>
        <p:spPr>
          <a:xfrm>
            <a:off x="-1586" y="6582396"/>
            <a:ext cx="12191997" cy="276998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9C2CF-04CB-4FD7-9817-84634DC4DE1F}"/>
              </a:ext>
            </a:extLst>
          </p:cNvPr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346" lvl="1" indent="-194673" defTabSz="913526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462" lvl="2" indent="-253443" defTabSz="913526" eaLnBrk="1" latinLnBrk="0" hangingPunct="1">
              <a:buClr>
                <a:schemeClr val="tx1"/>
              </a:buClr>
              <a:buSzPct val="110000"/>
              <a:buFont typeface="Arial" charset="0"/>
              <a:buChar char="–"/>
              <a:defRPr lang="en-US" sz="1600" baseline="0" dirty="0">
                <a:latin typeface="+mn-lt"/>
              </a:defRPr>
            </a:lvl3pPr>
            <a:lvl4pPr marL="628097" lvl="3" indent="-157942" defTabSz="913526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4001" lvl="4" indent="-132231" defTabSz="913526" eaLnBrk="1" latinLnBrk="0" hangingPunct="1">
              <a:buClr>
                <a:schemeClr val="tx1"/>
              </a:buClr>
              <a:buSzPct val="89000"/>
              <a:buFont typeface="Arial" charset="0"/>
              <a:buChar char="-"/>
              <a:defRPr lang="en-US" sz="1600" baseline="0" dirty="0">
                <a:latin typeface="+mn-lt"/>
              </a:defRPr>
            </a:lvl5pPr>
            <a:lvl6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7137949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对象 13" hidden="1">
            <a:extLst>
              <a:ext uri="{FF2B5EF4-FFF2-40B4-BE49-F238E27FC236}">
                <a16:creationId xmlns:a16="http://schemas.microsoft.com/office/drawing/2014/main" id="{880F625B-1C34-4BEF-A68D-1B9581964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9558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473" imgH="476" progId="TCLayout.ActiveDocument.1">
                  <p:embed/>
                </p:oleObj>
              </mc:Choice>
              <mc:Fallback>
                <p:oleObj name="think-cell 幻灯片" r:id="rId5" imgW="473" imgH="476" progId="TCLayout.ActiveDocument.1">
                  <p:embed/>
                  <p:pic>
                    <p:nvPicPr>
                      <p:cNvPr id="14" name="对象 13" hidden="1">
                        <a:extLst>
                          <a:ext uri="{FF2B5EF4-FFF2-40B4-BE49-F238E27FC236}">
                            <a16:creationId xmlns:a16="http://schemas.microsoft.com/office/drawing/2014/main" id="{880F625B-1C34-4BEF-A68D-1B9581964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>
            <a:extLst>
              <a:ext uri="{FF2B5EF4-FFF2-40B4-BE49-F238E27FC236}">
                <a16:creationId xmlns:a16="http://schemas.microsoft.com/office/drawing/2014/main" id="{16FD220D-1B33-4070-A03D-5849C54515F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altLang="zh-CN" sz="2400" b="1" i="0" baseline="0" dirty="0" err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  <a:sym typeface="Dengxian" panose="02010600030101010101" pitchFamily="2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5F1E13-F713-3649-B2F7-F55D3E192C47}"/>
              </a:ext>
            </a:extLst>
          </p:cNvPr>
          <p:cNvGrpSpPr/>
          <p:nvPr userDrawn="1"/>
        </p:nvGrpSpPr>
        <p:grpSpPr>
          <a:xfrm>
            <a:off x="0" y="0"/>
            <a:ext cx="12192000" cy="6866560"/>
            <a:chOff x="0" y="0"/>
            <a:chExt cx="9144000" cy="51499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A0F36B-49CA-554C-BEB2-2EC91A9C5EB8}"/>
                </a:ext>
              </a:extLst>
            </p:cNvPr>
            <p:cNvGrpSpPr/>
            <p:nvPr userDrawn="1"/>
          </p:nvGrpSpPr>
          <p:grpSpPr>
            <a:xfrm>
              <a:off x="0" y="0"/>
              <a:ext cx="9144000" cy="5149920"/>
              <a:chOff x="0" y="0"/>
              <a:chExt cx="9144000" cy="51499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7A4C9-4313-2048-96B9-109D2A2DFF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42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7484E0-57A5-6243-9AFD-320069F72D1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4000" cy="4983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176" b="0" i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D3FAA5-2D58-A440-9DAF-A00562798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5030" y="4678561"/>
              <a:ext cx="668289" cy="2279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335" y="243840"/>
            <a:ext cx="11338560" cy="950976"/>
          </a:xfrm>
        </p:spPr>
        <p:txBody>
          <a:bodyPr anchor="t" anchorCtr="0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2336" y="731520"/>
            <a:ext cx="11338560" cy="365760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67" b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333" y="6644640"/>
            <a:ext cx="8534400" cy="20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3373" y="6644640"/>
            <a:ext cx="1025496" cy="204800"/>
          </a:xfrm>
        </p:spPr>
        <p:txBody>
          <a:bodyPr/>
          <a:lstStyle>
            <a:lvl1pPr>
              <a:defRPr sz="9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D17DCA-DCCF-1F48-8301-87B7806B0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5D51AEF-0AC4-1949-BEF5-F523AF5F60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167" y="6047232"/>
            <a:ext cx="10546080" cy="527051"/>
          </a:xfrm>
          <a:prstGeom prst="rect">
            <a:avLst/>
          </a:prstGeom>
        </p:spPr>
        <p:txBody>
          <a:bodyPr lIns="0" tIns="0" bIns="0" anchor="b" anchorCtr="0">
            <a:noAutofit/>
          </a:bodyPr>
          <a:lstStyle>
            <a:lvl1pPr>
              <a:lnSpc>
                <a:spcPct val="70000"/>
              </a:lnSpc>
              <a:spcBef>
                <a:spcPts val="0"/>
              </a:spcBef>
              <a:spcAft>
                <a:spcPts val="400"/>
              </a:spcAft>
              <a:defRPr sz="933"/>
            </a:lvl1pPr>
          </a:lstStyle>
          <a:p>
            <a:pPr lvl="0"/>
            <a:r>
              <a:rPr lang="en-US" dirty="0"/>
              <a:t>Source text here, Arial Regular, 7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4A6F6CB-C369-4B11-B64A-F68AB1C7B4A4}"/>
              </a:ext>
            </a:extLst>
          </p:cNvPr>
          <p:cNvSpPr/>
          <p:nvPr userDrawn="1"/>
        </p:nvSpPr>
        <p:spPr>
          <a:xfrm>
            <a:off x="10134600" y="6143625"/>
            <a:ext cx="1754965" cy="409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42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1A0FD4-A088-43B2-9CA7-4EB5A5FECC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08" imgH="408" progId="TCLayout.ActiveDocument.1">
                  <p:embed/>
                </p:oleObj>
              </mc:Choice>
              <mc:Fallback>
                <p:oleObj name="think-cell 幻灯片" r:id="rId4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1A0FD4-A088-43B2-9CA7-4EB5A5FEC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71BD55E-1737-41BB-B7D7-732387488F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3"/>
            <a:ext cx="158751" cy="1587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484715" y="270932"/>
            <a:ext cx="11222569" cy="4924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5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04"/>
            <a:endParaRPr lang="en-US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CD94688-5E2B-4197-8503-171D3951E9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484" y="6146801"/>
            <a:ext cx="9719733" cy="440267"/>
          </a:xfrm>
        </p:spPr>
        <p:txBody>
          <a:bodyPr anchor="b" anchorCtr="0"/>
          <a:lstStyle>
            <a:lvl1pPr marL="0" indent="0">
              <a:buFontTx/>
              <a:buNone/>
              <a:defRPr sz="1067"/>
            </a:lvl1pPr>
            <a:lvl2pPr marL="219059" indent="0">
              <a:buFontTx/>
              <a:buNone/>
              <a:defRPr sz="1200"/>
            </a:lvl2pPr>
            <a:lvl3pPr marL="476213" indent="0">
              <a:buFontTx/>
              <a:buNone/>
              <a:defRPr sz="1200"/>
            </a:lvl3pPr>
            <a:lvl4pPr marL="470119" indent="0">
              <a:buFontTx/>
              <a:buNone/>
              <a:defRPr sz="1200"/>
            </a:lvl4pPr>
            <a:lvl5pPr marL="631723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Insert footnote here</a:t>
            </a:r>
          </a:p>
        </p:txBody>
      </p:sp>
    </p:spTree>
    <p:extLst>
      <p:ext uri="{BB962C8B-B14F-4D97-AF65-F5344CB8AC3E}">
        <p14:creationId xmlns:p14="http://schemas.microsoft.com/office/powerpoint/2010/main" val="3986224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1F131-AB7B-46A6-B123-3AC022B2C60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4397F-1E4C-45BE-8450-5C558DEA8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178B9-8705-4AED-AE96-AD3475E3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9131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6222-19E4-423E-ABC6-D97766F0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45E4-20C2-4166-B1EB-E6E8415DB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0786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0" y="11430"/>
            <a:ext cx="12532924" cy="70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34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039F8B9-30D4-4ECB-9EAC-BD8B8BB96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9221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395" imgH="396" progId="TCLayout.ActiveDocument.1">
                  <p:embed/>
                </p:oleObj>
              </mc:Choice>
              <mc:Fallback>
                <p:oleObj name="think-cell 幻灯片" r:id="rId4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039F8B9-30D4-4ECB-9EAC-BD8B8BB96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82B1074-7FBD-434A-B76C-946DC0E97E4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565" y="929132"/>
            <a:ext cx="10516235" cy="521335"/>
          </a:xfrm>
        </p:spPr>
        <p:txBody>
          <a:bodyPr lIns="0" tIns="0" rIns="0" bIns="0" anchor="ctr" anchorCtr="0"/>
          <a:lstStyle>
            <a:lvl1pPr algn="just">
              <a:lnSpc>
                <a:spcPct val="100000"/>
              </a:lnSpc>
              <a:defRPr sz="2600" b="1">
                <a:solidFill>
                  <a:srgbClr val="F26649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657350"/>
            <a:ext cx="10515600" cy="4519930"/>
          </a:xfrm>
        </p:spPr>
        <p:txBody>
          <a:bodyPr lIns="0" tIns="0" rIns="0" bIns="0"/>
          <a:lstStyle>
            <a:lvl1pPr marL="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3" name="图片 3">
            <a:extLst>
              <a:ext uri="{FF2B5EF4-FFF2-40B4-BE49-F238E27FC236}">
                <a16:creationId xmlns:a16="http://schemas.microsoft.com/office/drawing/2014/main" id="{9C17EC64-6D3F-45C3-9B49-3494CE3153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09" y="851253"/>
            <a:ext cx="20728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80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997E4A-DD76-4CD2-BEBD-52FE9BD9C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9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35F1E13-F713-3649-B2F7-F55D3E192C47}"/>
              </a:ext>
            </a:extLst>
          </p:cNvPr>
          <p:cNvGrpSpPr/>
          <p:nvPr userDrawn="1"/>
        </p:nvGrpSpPr>
        <p:grpSpPr>
          <a:xfrm>
            <a:off x="0" y="0"/>
            <a:ext cx="12192000" cy="6866560"/>
            <a:chOff x="0" y="0"/>
            <a:chExt cx="9144000" cy="51499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A0F36B-49CA-554C-BEB2-2EC91A9C5EB8}"/>
                </a:ext>
              </a:extLst>
            </p:cNvPr>
            <p:cNvGrpSpPr/>
            <p:nvPr userDrawn="1"/>
          </p:nvGrpSpPr>
          <p:grpSpPr>
            <a:xfrm>
              <a:off x="0" y="0"/>
              <a:ext cx="9144000" cy="5149920"/>
              <a:chOff x="0" y="0"/>
              <a:chExt cx="9144000" cy="514992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7A4C9-4313-2048-96B9-109D2A2DFF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642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7484E0-57A5-6243-9AFD-320069F72D1D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4000" cy="4983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D3FAA5-2D58-A440-9DAF-A00562798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5030" y="4722062"/>
              <a:ext cx="668289" cy="14089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5" y="243840"/>
            <a:ext cx="11338560" cy="950976"/>
          </a:xfrm>
        </p:spPr>
        <p:txBody>
          <a:bodyPr anchor="t" anchorCtr="0">
            <a:noAutofit/>
          </a:bodyPr>
          <a:lstStyle>
            <a:lvl1pPr algn="l"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333" y="6644640"/>
            <a:ext cx="8534400" cy="20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09585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7F26467-B502-4ED1-BA7B-59CB5A787B59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89667" y="6659372"/>
            <a:ext cx="21763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731" smtClean="0">
                <a:solidFill>
                  <a:schemeClr val="bg1"/>
                </a:solidFill>
              </a:rPr>
              <a:t>‹#›</a:t>
            </a:fld>
            <a:endParaRPr lang="en-US" sz="73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939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3EEC02-3519-4F00-9591-201AC87E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D62-3316-4088-AFE1-1DB6339382E1}" type="datetime1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762CF2-BFC2-48F8-A09D-7A26CB60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A788D9-94E3-4416-AABF-5955562D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2931-7390-46EC-A4C5-C167C3341E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8815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1E5A6-59BF-954C-BD87-99032C61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3" y="243840"/>
            <a:ext cx="11338560" cy="695960"/>
          </a:xfrm>
        </p:spPr>
        <p:txBody>
          <a:bodyPr anchor="ctr"/>
          <a:lstStyle>
            <a:lvl1pPr>
              <a:defRPr sz="28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4A0C608B-DD28-B54C-9A4C-BBA28DE72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799" y="6467187"/>
            <a:ext cx="886995" cy="18700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4255763-6CD3-2F4D-8A67-F1366F2F3DE3}"/>
              </a:ext>
            </a:extLst>
          </p:cNvPr>
          <p:cNvSpPr/>
          <p:nvPr userDrawn="1"/>
        </p:nvSpPr>
        <p:spPr>
          <a:xfrm>
            <a:off x="0" y="6521790"/>
            <a:ext cx="10589741" cy="10032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22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9" Type="http://schemas.openxmlformats.org/officeDocument/2006/relationships/tags" Target="../tags/tag28.xml"/><Relationship Id="rId21" Type="http://schemas.openxmlformats.org/officeDocument/2006/relationships/tags" Target="../tags/tag10.xml"/><Relationship Id="rId34" Type="http://schemas.openxmlformats.org/officeDocument/2006/relationships/tags" Target="../tags/tag23.xml"/><Relationship Id="rId42" Type="http://schemas.openxmlformats.org/officeDocument/2006/relationships/tags" Target="../tags/tag31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5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37" Type="http://schemas.openxmlformats.org/officeDocument/2006/relationships/tags" Target="../tags/tag26.xml"/><Relationship Id="rId40" Type="http://schemas.openxmlformats.org/officeDocument/2006/relationships/tags" Target="../tags/tag29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36" Type="http://schemas.openxmlformats.org/officeDocument/2006/relationships/tags" Target="../tags/tag25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8.xml"/><Relationship Id="rId31" Type="http://schemas.openxmlformats.org/officeDocument/2006/relationships/tags" Target="../tags/tag20.xml"/><Relationship Id="rId44" Type="http://schemas.openxmlformats.org/officeDocument/2006/relationships/tags" Target="../tags/tag3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tags" Target="../tags/tag24.xml"/><Relationship Id="rId43" Type="http://schemas.openxmlformats.org/officeDocument/2006/relationships/tags" Target="../tags/tag3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tags" Target="../tags/tag22.xml"/><Relationship Id="rId38" Type="http://schemas.openxmlformats.org/officeDocument/2006/relationships/tags" Target="../tags/tag27.xml"/><Relationship Id="rId46" Type="http://schemas.openxmlformats.org/officeDocument/2006/relationships/image" Target="../media/image1.emf"/><Relationship Id="rId20" Type="http://schemas.openxmlformats.org/officeDocument/2006/relationships/tags" Target="../tags/tag9.xml"/><Relationship Id="rId41" Type="http://schemas.openxmlformats.org/officeDocument/2006/relationships/tags" Target="../tags/tag3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tags" Target="../tags/tag80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42" Type="http://schemas.openxmlformats.org/officeDocument/2006/relationships/tags" Target="../tags/tag83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57.xml"/><Relationship Id="rId29" Type="http://schemas.openxmlformats.org/officeDocument/2006/relationships/tags" Target="../tags/tag70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45" Type="http://schemas.openxmlformats.org/officeDocument/2006/relationships/image" Target="../media/image15.png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10" Type="http://schemas.openxmlformats.org/officeDocument/2006/relationships/theme" Target="../theme/theme3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oleObject" Target="../embeddings/oleObject8.bin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image" Target="../media/image16.png"/><Relationship Id="rId20" Type="http://schemas.openxmlformats.org/officeDocument/2006/relationships/tags" Target="../tags/tag61.xml"/><Relationship Id="rId41" Type="http://schemas.openxmlformats.org/officeDocument/2006/relationships/tags" Target="../tags/tag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oleObject" Target="../embeddings/oleObject14.bin"/><Relationship Id="rId5" Type="http://schemas.openxmlformats.org/officeDocument/2006/relationships/slideLayout" Target="../slideLayouts/slideLayout36.xml"/><Relationship Id="rId10" Type="http://schemas.openxmlformats.org/officeDocument/2006/relationships/tags" Target="../tags/tag94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theme" Target="../theme/theme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121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tags" Target="../tags/tag124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98.xml"/><Relationship Id="rId29" Type="http://schemas.openxmlformats.org/officeDocument/2006/relationships/tags" Target="../tags/tag111.xml"/><Relationship Id="rId11" Type="http://schemas.openxmlformats.org/officeDocument/2006/relationships/slideLayout" Target="../slideLayouts/slideLayout50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tags" Target="../tags/tag119.xml"/><Relationship Id="rId40" Type="http://schemas.openxmlformats.org/officeDocument/2006/relationships/tags" Target="../tags/tag122.xml"/><Relationship Id="rId45" Type="http://schemas.openxmlformats.org/officeDocument/2006/relationships/tags" Target="../tags/tag127.xml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49" Type="http://schemas.openxmlformats.org/officeDocument/2006/relationships/image" Target="../media/image26.png"/><Relationship Id="rId10" Type="http://schemas.openxmlformats.org/officeDocument/2006/relationships/slideLayout" Target="../slideLayouts/slideLayout49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4" Type="http://schemas.openxmlformats.org/officeDocument/2006/relationships/tags" Target="../tags/tag126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Relationship Id="rId43" Type="http://schemas.openxmlformats.org/officeDocument/2006/relationships/tags" Target="../tags/tag125.xml"/><Relationship Id="rId48" Type="http://schemas.openxmlformats.org/officeDocument/2006/relationships/image" Target="../media/image16.png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tags" Target="../tags/tag120.xml"/><Relationship Id="rId46" Type="http://schemas.openxmlformats.org/officeDocument/2006/relationships/oleObject" Target="../embeddings/oleObject1.bin"/><Relationship Id="rId20" Type="http://schemas.openxmlformats.org/officeDocument/2006/relationships/tags" Target="../tags/tag102.xml"/><Relationship Id="rId41" Type="http://schemas.openxmlformats.org/officeDocument/2006/relationships/tags" Target="../tags/tag12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tags" Target="../tags/tag172.xml"/><Relationship Id="rId21" Type="http://schemas.openxmlformats.org/officeDocument/2006/relationships/tags" Target="../tags/tag154.xml"/><Relationship Id="rId34" Type="http://schemas.openxmlformats.org/officeDocument/2006/relationships/tags" Target="../tags/tag167.xml"/><Relationship Id="rId42" Type="http://schemas.openxmlformats.org/officeDocument/2006/relationships/tags" Target="../tags/tag175.xml"/><Relationship Id="rId47" Type="http://schemas.openxmlformats.org/officeDocument/2006/relationships/image" Target="../media/image15.png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tags" Target="../tags/tag149.xml"/><Relationship Id="rId29" Type="http://schemas.openxmlformats.org/officeDocument/2006/relationships/tags" Target="../tags/tag16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ags" Target="../tags/tag157.xml"/><Relationship Id="rId32" Type="http://schemas.openxmlformats.org/officeDocument/2006/relationships/tags" Target="../tags/tag165.xml"/><Relationship Id="rId37" Type="http://schemas.openxmlformats.org/officeDocument/2006/relationships/tags" Target="../tags/tag170.xml"/><Relationship Id="rId40" Type="http://schemas.openxmlformats.org/officeDocument/2006/relationships/tags" Target="../tags/tag173.xml"/><Relationship Id="rId45" Type="http://schemas.openxmlformats.org/officeDocument/2006/relationships/oleObject" Target="../embeddings/oleObject8.bin"/><Relationship Id="rId5" Type="http://schemas.openxmlformats.org/officeDocument/2006/relationships/slideLayout" Target="../slideLayouts/slideLayout56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tags" Target="../tags/tag169.xml"/><Relationship Id="rId10" Type="http://schemas.openxmlformats.org/officeDocument/2006/relationships/slideLayout" Target="../slideLayouts/slideLayout61.xml"/><Relationship Id="rId19" Type="http://schemas.openxmlformats.org/officeDocument/2006/relationships/tags" Target="../tags/tag152.xml"/><Relationship Id="rId31" Type="http://schemas.openxmlformats.org/officeDocument/2006/relationships/tags" Target="../tags/tag164.xml"/><Relationship Id="rId44" Type="http://schemas.openxmlformats.org/officeDocument/2006/relationships/tags" Target="../tags/tag177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tags" Target="../tags/tag168.xml"/><Relationship Id="rId43" Type="http://schemas.openxmlformats.org/officeDocument/2006/relationships/tags" Target="../tags/tag176.xml"/><Relationship Id="rId48" Type="http://schemas.openxmlformats.org/officeDocument/2006/relationships/image" Target="../media/image16.png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tags" Target="../tags/tag166.xml"/><Relationship Id="rId38" Type="http://schemas.openxmlformats.org/officeDocument/2006/relationships/tags" Target="../tags/tag171.xml"/><Relationship Id="rId46" Type="http://schemas.openxmlformats.org/officeDocument/2006/relationships/image" Target="../media/image1.emf"/><Relationship Id="rId20" Type="http://schemas.openxmlformats.org/officeDocument/2006/relationships/tags" Target="../tags/tag153.xml"/><Relationship Id="rId41" Type="http://schemas.openxmlformats.org/officeDocument/2006/relationships/tags" Target="../tags/tag1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17" Type="http://schemas.openxmlformats.org/officeDocument/2006/relationships/tags" Target="../tags/tag194.xml"/><Relationship Id="rId2" Type="http://schemas.openxmlformats.org/officeDocument/2006/relationships/slideLayout" Target="../slideLayouts/slideLayout64.xml"/><Relationship Id="rId16" Type="http://schemas.openxmlformats.org/officeDocument/2006/relationships/tags" Target="../tags/tag193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ags" Target="../tags/tag192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ags" Target="../tags/tag191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tags" Target="../tags/tag271.xml"/><Relationship Id="rId39" Type="http://schemas.openxmlformats.org/officeDocument/2006/relationships/tags" Target="../tags/tag284.xml"/><Relationship Id="rId21" Type="http://schemas.openxmlformats.org/officeDocument/2006/relationships/tags" Target="../tags/tag266.xml"/><Relationship Id="rId34" Type="http://schemas.openxmlformats.org/officeDocument/2006/relationships/tags" Target="../tags/tag279.xml"/><Relationship Id="rId42" Type="http://schemas.openxmlformats.org/officeDocument/2006/relationships/tags" Target="../tags/tag287.xml"/><Relationship Id="rId47" Type="http://schemas.openxmlformats.org/officeDocument/2006/relationships/image" Target="../media/image16.png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6" Type="http://schemas.openxmlformats.org/officeDocument/2006/relationships/tags" Target="../tags/tag261.xml"/><Relationship Id="rId29" Type="http://schemas.openxmlformats.org/officeDocument/2006/relationships/tags" Target="../tags/tag274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ags" Target="../tags/tag269.xml"/><Relationship Id="rId32" Type="http://schemas.openxmlformats.org/officeDocument/2006/relationships/tags" Target="../tags/tag277.xml"/><Relationship Id="rId37" Type="http://schemas.openxmlformats.org/officeDocument/2006/relationships/tags" Target="../tags/tag282.xml"/><Relationship Id="rId40" Type="http://schemas.openxmlformats.org/officeDocument/2006/relationships/tags" Target="../tags/tag285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78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28" Type="http://schemas.openxmlformats.org/officeDocument/2006/relationships/tags" Target="../tags/tag273.xml"/><Relationship Id="rId36" Type="http://schemas.openxmlformats.org/officeDocument/2006/relationships/tags" Target="../tags/tag281.xml"/><Relationship Id="rId10" Type="http://schemas.openxmlformats.org/officeDocument/2006/relationships/slideLayout" Target="../slideLayouts/slideLayout83.xml"/><Relationship Id="rId19" Type="http://schemas.openxmlformats.org/officeDocument/2006/relationships/tags" Target="../tags/tag264.xml"/><Relationship Id="rId31" Type="http://schemas.openxmlformats.org/officeDocument/2006/relationships/tags" Target="../tags/tag276.xml"/><Relationship Id="rId44" Type="http://schemas.openxmlformats.org/officeDocument/2006/relationships/tags" Target="../tags/tag289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ags" Target="../tags/tag259.xml"/><Relationship Id="rId22" Type="http://schemas.openxmlformats.org/officeDocument/2006/relationships/tags" Target="../tags/tag267.xml"/><Relationship Id="rId27" Type="http://schemas.openxmlformats.org/officeDocument/2006/relationships/tags" Target="../tags/tag272.xml"/><Relationship Id="rId30" Type="http://schemas.openxmlformats.org/officeDocument/2006/relationships/tags" Target="../tags/tag275.xml"/><Relationship Id="rId35" Type="http://schemas.openxmlformats.org/officeDocument/2006/relationships/tags" Target="../tags/tag280.xml"/><Relationship Id="rId43" Type="http://schemas.openxmlformats.org/officeDocument/2006/relationships/tags" Target="../tags/tag288.xml"/><Relationship Id="rId48" Type="http://schemas.openxmlformats.org/officeDocument/2006/relationships/image" Target="../media/image26.png"/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17" Type="http://schemas.openxmlformats.org/officeDocument/2006/relationships/tags" Target="../tags/tag262.xml"/><Relationship Id="rId25" Type="http://schemas.openxmlformats.org/officeDocument/2006/relationships/tags" Target="../tags/tag270.xml"/><Relationship Id="rId33" Type="http://schemas.openxmlformats.org/officeDocument/2006/relationships/tags" Target="../tags/tag278.xml"/><Relationship Id="rId38" Type="http://schemas.openxmlformats.org/officeDocument/2006/relationships/tags" Target="../tags/tag283.xml"/><Relationship Id="rId46" Type="http://schemas.openxmlformats.org/officeDocument/2006/relationships/image" Target="../media/image1.emf"/><Relationship Id="rId20" Type="http://schemas.openxmlformats.org/officeDocument/2006/relationships/tags" Target="../tags/tag265.xml"/><Relationship Id="rId41" Type="http://schemas.openxmlformats.org/officeDocument/2006/relationships/tags" Target="../tags/tag286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7.xml"/><Relationship Id="rId18" Type="http://schemas.openxmlformats.org/officeDocument/2006/relationships/tags" Target="../tags/tag311.xml"/><Relationship Id="rId26" Type="http://schemas.openxmlformats.org/officeDocument/2006/relationships/tags" Target="../tags/tag319.xml"/><Relationship Id="rId39" Type="http://schemas.openxmlformats.org/officeDocument/2006/relationships/tags" Target="../tags/tag332.xml"/><Relationship Id="rId21" Type="http://schemas.openxmlformats.org/officeDocument/2006/relationships/tags" Target="../tags/tag314.xml"/><Relationship Id="rId34" Type="http://schemas.openxmlformats.org/officeDocument/2006/relationships/tags" Target="../tags/tag327.xml"/><Relationship Id="rId42" Type="http://schemas.openxmlformats.org/officeDocument/2006/relationships/tags" Target="../tags/tag335.xml"/><Relationship Id="rId47" Type="http://schemas.openxmlformats.org/officeDocument/2006/relationships/oleObject" Target="../embeddings/oleObject8.bin"/><Relationship Id="rId50" Type="http://schemas.openxmlformats.org/officeDocument/2006/relationships/image" Target="../media/image16.png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6" Type="http://schemas.openxmlformats.org/officeDocument/2006/relationships/tags" Target="../tags/tag309.xml"/><Relationship Id="rId29" Type="http://schemas.openxmlformats.org/officeDocument/2006/relationships/tags" Target="../tags/tag322.xml"/><Relationship Id="rId11" Type="http://schemas.openxmlformats.org/officeDocument/2006/relationships/slideLayout" Target="../slideLayouts/slideLayout95.xml"/><Relationship Id="rId24" Type="http://schemas.openxmlformats.org/officeDocument/2006/relationships/tags" Target="../tags/tag317.xml"/><Relationship Id="rId32" Type="http://schemas.openxmlformats.org/officeDocument/2006/relationships/tags" Target="../tags/tag325.xml"/><Relationship Id="rId37" Type="http://schemas.openxmlformats.org/officeDocument/2006/relationships/tags" Target="../tags/tag330.xml"/><Relationship Id="rId40" Type="http://schemas.openxmlformats.org/officeDocument/2006/relationships/tags" Target="../tags/tag333.xml"/><Relationship Id="rId45" Type="http://schemas.openxmlformats.org/officeDocument/2006/relationships/tags" Target="../tags/tag338.xml"/><Relationship Id="rId5" Type="http://schemas.openxmlformats.org/officeDocument/2006/relationships/slideLayout" Target="../slideLayouts/slideLayout89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tags" Target="../tags/tag321.xml"/><Relationship Id="rId36" Type="http://schemas.openxmlformats.org/officeDocument/2006/relationships/tags" Target="../tags/tag329.xml"/><Relationship Id="rId49" Type="http://schemas.openxmlformats.org/officeDocument/2006/relationships/image" Target="../media/image15.png"/><Relationship Id="rId10" Type="http://schemas.openxmlformats.org/officeDocument/2006/relationships/slideLayout" Target="../slideLayouts/slideLayout94.xml"/><Relationship Id="rId19" Type="http://schemas.openxmlformats.org/officeDocument/2006/relationships/tags" Target="../tags/tag312.xml"/><Relationship Id="rId31" Type="http://schemas.openxmlformats.org/officeDocument/2006/relationships/tags" Target="../tags/tag324.xml"/><Relationship Id="rId44" Type="http://schemas.openxmlformats.org/officeDocument/2006/relationships/tags" Target="../tags/tag33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9.xml"/><Relationship Id="rId22" Type="http://schemas.openxmlformats.org/officeDocument/2006/relationships/tags" Target="../tags/tag315.xml"/><Relationship Id="rId27" Type="http://schemas.openxmlformats.org/officeDocument/2006/relationships/tags" Target="../tags/tag320.xml"/><Relationship Id="rId30" Type="http://schemas.openxmlformats.org/officeDocument/2006/relationships/tags" Target="../tags/tag323.xml"/><Relationship Id="rId35" Type="http://schemas.openxmlformats.org/officeDocument/2006/relationships/tags" Target="../tags/tag328.xml"/><Relationship Id="rId43" Type="http://schemas.openxmlformats.org/officeDocument/2006/relationships/tags" Target="../tags/tag336.xml"/><Relationship Id="rId48" Type="http://schemas.openxmlformats.org/officeDocument/2006/relationships/image" Target="../media/image1.emf"/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6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33" Type="http://schemas.openxmlformats.org/officeDocument/2006/relationships/tags" Target="../tags/tag326.xml"/><Relationship Id="rId38" Type="http://schemas.openxmlformats.org/officeDocument/2006/relationships/tags" Target="../tags/tag331.xml"/><Relationship Id="rId46" Type="http://schemas.openxmlformats.org/officeDocument/2006/relationships/tags" Target="../tags/tag339.xml"/><Relationship Id="rId20" Type="http://schemas.openxmlformats.org/officeDocument/2006/relationships/tags" Target="../tags/tag313.xml"/><Relationship Id="rId41" Type="http://schemas.openxmlformats.org/officeDocument/2006/relationships/tags" Target="../tags/tag33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69693992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5" imgW="12700" imgH="12700" progId="TCLayout.ActiveDocument.1">
                  <p:embed/>
                </p:oleObj>
              </mc:Choice>
              <mc:Fallback>
                <p:oleObj name="think-cell 幻灯片" r:id="rId45" imgW="12700" imgH="1270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4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5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3" y="6640792"/>
            <a:ext cx="12191997" cy="22309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4716" y="751034"/>
            <a:ext cx="11222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marL="0" marR="0" lvl="0" indent="0" algn="l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030" algn="l"/>
              </a:tabLst>
              <a:defRPr/>
            </a:pPr>
            <a:r>
              <a:rPr lang="zh-CN" altLang="en-US" dirty="0">
                <a:solidFill>
                  <a:srgbClr val="014268"/>
                </a:solidFill>
              </a:rPr>
              <a:t>“起始联合”的重要性</a:t>
            </a:r>
            <a:r>
              <a:rPr lang="zh-TW" altLang="en-US" dirty="0">
                <a:solidFill>
                  <a:srgbClr val="014268"/>
                </a:solidFill>
              </a:rPr>
              <a:t> </a:t>
            </a:r>
            <a:endParaRPr lang="en-US" noProof="0" dirty="0"/>
          </a:p>
        </p:txBody>
      </p:sp>
      <p:sp>
        <p:nvSpPr>
          <p:cNvPr id="13" name="4. Footnote" hidden="1"/>
          <p:cNvSpPr txBox="1">
            <a:spLocks noChangeArrowheads="1"/>
          </p:cNvSpPr>
          <p:nvPr userDrawn="1"/>
        </p:nvSpPr>
        <p:spPr bwMode="auto">
          <a:xfrm>
            <a:off x="484716" y="6112178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7630" indent="-87630">
              <a:defRPr/>
            </a:pPr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 userDrawn="1"/>
        </p:nvSpPr>
        <p:spPr bwMode="auto">
          <a:xfrm>
            <a:off x="484716" y="6283982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03555" indent="-503555" defTabSz="1217930"/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SOURCE: Source</a:t>
            </a:r>
          </a:p>
        </p:txBody>
      </p:sp>
      <p:grpSp>
        <p:nvGrpSpPr>
          <p:cNvPr id="15" name="ACET" hidden="1"/>
          <p:cNvGrpSpPr/>
          <p:nvPr userDrawn="1"/>
        </p:nvGrpSpPr>
        <p:grpSpPr bwMode="auto">
          <a:xfrm>
            <a:off x="1976207" y="1892168"/>
            <a:ext cx="5801188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auto">
          <a:xfrm>
            <a:off x="11212319" y="905706"/>
            <a:ext cx="473335" cy="150811"/>
            <a:chOff x="8392861" y="285750"/>
            <a:chExt cx="347914" cy="14780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92861" y="285750"/>
              <a:ext cx="347914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793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92861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92861" y="433558"/>
              <a:ext cx="3479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auto">
          <a:xfrm>
            <a:off x="10916736" y="890702"/>
            <a:ext cx="768918" cy="1013977"/>
            <a:chOff x="7835905" y="279400"/>
            <a:chExt cx="753600" cy="99379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auto">
          <a:xfrm>
            <a:off x="10602501" y="890702"/>
            <a:ext cx="1083153" cy="741860"/>
            <a:chOff x="7540629" y="279400"/>
            <a:chExt cx="1061575" cy="72709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auto">
          <a:xfrm>
            <a:off x="10848706" y="890702"/>
            <a:ext cx="836948" cy="1333054"/>
            <a:chOff x="7769225" y="250825"/>
            <a:chExt cx="820275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7" y="2591785"/>
            <a:ext cx="5801188" cy="1255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478517" y="392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484716" y="1255229"/>
            <a:ext cx="112225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grpSp>
        <p:nvGrpSpPr>
          <p:cNvPr id="76" name="EmptyMoon" hidden="1"/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>
          <a:xfrm>
            <a:off x="8772124" y="1672815"/>
            <a:ext cx="254000" cy="254000"/>
            <a:chOff x="762000" y="1270000"/>
            <a:chExt cx="254000" cy="254000"/>
          </a:xfrm>
          <a:solidFill>
            <a:schemeClr val="accent2"/>
          </a:solidFill>
        </p:grpSpPr>
        <p:sp>
          <p:nvSpPr>
            <p:cNvPr id="77" name="Oval 76"/>
            <p:cNvSpPr/>
            <p:nvPr>
              <p:custDataLst>
                <p:tags r:id="rId2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8" name="Arc 77"/>
            <p:cNvSpPr/>
            <p:nvPr>
              <p:custDataLst>
                <p:tags r:id="rId2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QuaterMoon" hidden="1"/>
          <p:cNvGrpSpPr>
            <a:grpSpLocks noChangeAspect="1"/>
          </p:cNvGrpSpPr>
          <p:nvPr userDrawn="1">
            <p:custDataLst>
              <p:tags r:id="rId16"/>
            </p:custDataLst>
          </p:nvPr>
        </p:nvGrpSpPr>
        <p:grpSpPr>
          <a:xfrm>
            <a:off x="9092465" y="1672815"/>
            <a:ext cx="254000" cy="254000"/>
            <a:chOff x="762000" y="1270000"/>
            <a:chExt cx="254000" cy="254000"/>
          </a:xfrm>
        </p:grpSpPr>
        <p:sp>
          <p:nvSpPr>
            <p:cNvPr id="80" name="Oval 79"/>
            <p:cNvSpPr/>
            <p:nvPr>
              <p:custDataLst>
                <p:tags r:id="rId2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1" name="Arc 80"/>
            <p:cNvSpPr/>
            <p:nvPr>
              <p:custDataLst>
                <p:tags r:id="rId2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HalfMoon" hidden="1"/>
          <p:cNvGrpSpPr>
            <a:grpSpLocks noChangeAspect="1"/>
          </p:cNvGrpSpPr>
          <p:nvPr userDrawn="1">
            <p:custDataLst>
              <p:tags r:id="rId17"/>
            </p:custDataLst>
          </p:nvPr>
        </p:nvGrpSpPr>
        <p:grpSpPr>
          <a:xfrm>
            <a:off x="9412806" y="1672815"/>
            <a:ext cx="254000" cy="254000"/>
            <a:chOff x="762000" y="1270000"/>
            <a:chExt cx="254000" cy="254000"/>
          </a:xfrm>
        </p:grpSpPr>
        <p:sp>
          <p:nvSpPr>
            <p:cNvPr id="83" name="Oval 82"/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4" name="Arc 83"/>
            <p:cNvSpPr/>
            <p:nvPr>
              <p:custDataLst>
                <p:tags r:id="rId2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3QuaterMoon" hidden="1"/>
          <p:cNvGrpSpPr>
            <a:grpSpLocks noChangeAspect="1"/>
          </p:cNvGrpSpPr>
          <p:nvPr userDrawn="1">
            <p:custDataLst>
              <p:tags r:id="rId18"/>
            </p:custDataLst>
          </p:nvPr>
        </p:nvGrpSpPr>
        <p:grpSpPr>
          <a:xfrm>
            <a:off x="9733147" y="1672815"/>
            <a:ext cx="254000" cy="254000"/>
            <a:chOff x="762000" y="1270000"/>
            <a:chExt cx="254000" cy="254000"/>
          </a:xfrm>
        </p:grpSpPr>
        <p:sp>
          <p:nvSpPr>
            <p:cNvPr id="86" name="Oval 85"/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7" name="Arc 86"/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FullMoon" hidden="1"/>
          <p:cNvGrpSpPr>
            <a:grpSpLocks noChangeAspect="1"/>
          </p:cNvGrpSpPr>
          <p:nvPr userDrawn="1">
            <p:custDataLst>
              <p:tags r:id="rId19"/>
            </p:custDataLst>
          </p:nvPr>
        </p:nvGrpSpPr>
        <p:grpSpPr>
          <a:xfrm>
            <a:off x="10053489" y="1672815"/>
            <a:ext cx="254000" cy="254000"/>
            <a:chOff x="762000" y="1270000"/>
            <a:chExt cx="254000" cy="254000"/>
          </a:xfrm>
        </p:grpSpPr>
        <p:sp>
          <p:nvSpPr>
            <p:cNvPr id="89" name="Oval 88"/>
            <p:cNvSpPr/>
            <p:nvPr>
              <p:custDataLst>
                <p:tags r:id="rId2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0" name="Arc 89"/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7">
            <a:extLst>
              <a:ext uri="{FF2B5EF4-FFF2-40B4-BE49-F238E27FC236}">
                <a16:creationId xmlns:a16="http://schemas.microsoft.com/office/drawing/2014/main" id="{18E84032-9C80-9342-21DD-3E869CAF0641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/>
          <a:stretch>
            <a:fillRect/>
          </a:stretch>
        </p:blipFill>
        <p:spPr>
          <a:xfrm>
            <a:off x="10835747" y="6304522"/>
            <a:ext cx="1265411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9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2" r:id="rId10"/>
    <p:sldLayoutId id="2147483673" r:id="rId11"/>
  </p:sldLayoutIdLst>
  <p:hf sldNum="0" hdr="0" ftr="0" dt="0"/>
  <p:txStyles>
    <p:titleStyle>
      <a:lvl1pPr algn="l" defTabSz="1217930" rtl="0" eaLnBrk="1" fontAlgn="base" hangingPunct="1">
        <a:spcBef>
          <a:spcPct val="0"/>
        </a:spcBef>
        <a:spcAft>
          <a:spcPct val="0"/>
        </a:spcAft>
        <a:tabLst>
          <a:tab pos="367030" algn="l"/>
        </a:tabLst>
        <a:defRPr sz="2600" b="1" baseline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1pPr>
      <a:lvl2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2pPr>
      <a:lvl3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3pPr>
      <a:lvl4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4pPr>
      <a:lvl5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5pPr>
      <a:lvl6pPr marL="622300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6pPr>
      <a:lvl7pPr marL="1243965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7pPr>
      <a:lvl8pPr marL="1866265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8pPr>
      <a:lvl9pPr marL="2487930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0" indent="0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1pPr>
      <a:lvl2pPr marL="198120" indent="-194945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2pPr>
      <a:lvl3pPr marL="455295" indent="-253365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–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3pPr>
      <a:lvl4pPr marL="628015" indent="-158115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4pPr>
      <a:lvl5pPr marL="763905" indent="-132080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panose="020B0604020202020204" pitchFamily="34" charset="0"/>
        <a:buChar char="-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5pPr>
      <a:lvl6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6pPr>
      <a:lvl7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7pPr>
      <a:lvl8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8pPr>
      <a:lvl9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6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3pPr>
      <a:lvl4pPr marL="186626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248793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311023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6pPr>
      <a:lvl7pPr marL="373189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7pPr>
      <a:lvl8pPr marL="435419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8pPr>
      <a:lvl9pPr marL="497586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43464697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3" imgW="270" imgH="270" progId="TCLayout.ActiveDocument.1">
                  <p:embed/>
                </p:oleObj>
              </mc:Choice>
              <mc:Fallback>
                <p:oleObj name="think-cell 幻灯片" r:id="rId4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2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2" name="Slide Number">
            <a:extLst>
              <a:ext uri="{FF2B5EF4-FFF2-40B4-BE49-F238E27FC236}">
                <a16:creationId xmlns:a16="http://schemas.microsoft.com/office/drawing/2014/main" id="{8F55E9D2-321C-4DFA-B3F1-01F4EF0001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27895" y="6685853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816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816" dirty="0">
              <a:solidFill>
                <a:schemeClr val="bg1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84716" y="751034"/>
            <a:ext cx="112225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3" name="4. Footnote" hidden="1"/>
          <p:cNvSpPr txBox="1">
            <a:spLocks noChangeArrowheads="1"/>
          </p:cNvSpPr>
          <p:nvPr userDrawn="1"/>
        </p:nvSpPr>
        <p:spPr bwMode="auto">
          <a:xfrm>
            <a:off x="484716" y="6112178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>
              <a:defRPr/>
            </a:pPr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 userDrawn="1"/>
        </p:nvSpPr>
        <p:spPr bwMode="auto">
          <a:xfrm>
            <a:off x="484716" y="6283982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03735" indent="-503735" defTabSz="1218095">
              <a:tabLst/>
            </a:pPr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SOURCE: Source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976207" y="1892168"/>
            <a:ext cx="5801188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auto">
          <a:xfrm>
            <a:off x="11212319" y="905706"/>
            <a:ext cx="473335" cy="150811"/>
            <a:chOff x="8392861" y="285750"/>
            <a:chExt cx="347914" cy="14780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92861" y="285750"/>
              <a:ext cx="347914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92861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92861" y="433558"/>
              <a:ext cx="3479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auto">
          <a:xfrm>
            <a:off x="10916736" y="890702"/>
            <a:ext cx="768918" cy="1013977"/>
            <a:chOff x="7835905" y="279400"/>
            <a:chExt cx="753600" cy="99379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auto">
          <a:xfrm>
            <a:off x="10602501" y="890702"/>
            <a:ext cx="1083153" cy="741860"/>
            <a:chOff x="7540629" y="279400"/>
            <a:chExt cx="1061575" cy="72709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auto">
          <a:xfrm>
            <a:off x="10848706" y="890702"/>
            <a:ext cx="836948" cy="1333054"/>
            <a:chOff x="7769225" y="250825"/>
            <a:chExt cx="820275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976207" y="2591785"/>
            <a:ext cx="5801188" cy="1255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478517" y="392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484716" y="1255229"/>
            <a:ext cx="112225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grpSp>
        <p:nvGrpSpPr>
          <p:cNvPr id="76" name="EmptyMoon" hidden="1">
            <a:extLst>
              <a:ext uri="{FF2B5EF4-FFF2-40B4-BE49-F238E27FC236}">
                <a16:creationId xmlns:a16="http://schemas.microsoft.com/office/drawing/2014/main" id="{8D90342F-8D29-4E3B-AB24-EDD4B1EB5736}"/>
              </a:ext>
            </a:extLst>
          </p:cNvPr>
          <p:cNvGrpSpPr>
            <a:grpSpLocks noChangeAspect="1"/>
          </p:cNvGrpSpPr>
          <p:nvPr userDrawn="1">
            <p:custDataLst>
              <p:tags r:id="rId13"/>
            </p:custDataLst>
          </p:nvPr>
        </p:nvGrpSpPr>
        <p:grpSpPr>
          <a:xfrm>
            <a:off x="8772124" y="1672815"/>
            <a:ext cx="254000" cy="254000"/>
            <a:chOff x="762000" y="1270000"/>
            <a:chExt cx="254000" cy="254000"/>
          </a:xfrm>
          <a:solidFill>
            <a:schemeClr val="accent2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1447DA3-33A4-4F79-8FE3-8A6679977D8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BA380AE7-3576-4A24-9843-EC54488A057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QuaterMoon" hidden="1">
            <a:extLst>
              <a:ext uri="{FF2B5EF4-FFF2-40B4-BE49-F238E27FC236}">
                <a16:creationId xmlns:a16="http://schemas.microsoft.com/office/drawing/2014/main" id="{9AADC7C8-D6AE-4C57-BA95-782C87F073DD}"/>
              </a:ext>
            </a:extLst>
          </p:cNvPr>
          <p:cNvGrpSpPr>
            <a:grpSpLocks noChangeAspect="1"/>
          </p:cNvGrpSpPr>
          <p:nvPr userDrawn="1">
            <p:custDataLst>
              <p:tags r:id="rId14"/>
            </p:custDataLst>
          </p:nvPr>
        </p:nvGrpSpPr>
        <p:grpSpPr>
          <a:xfrm>
            <a:off x="9092465" y="1672815"/>
            <a:ext cx="254000" cy="254000"/>
            <a:chOff x="762000" y="1270000"/>
            <a:chExt cx="254000" cy="2540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55D70E9-360A-4C21-9A75-9DA1C59B420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D9F49509-BBB0-4DB0-9BEF-80EC2D083D0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HalfMoon" hidden="1">
            <a:extLst>
              <a:ext uri="{FF2B5EF4-FFF2-40B4-BE49-F238E27FC236}">
                <a16:creationId xmlns:a16="http://schemas.microsoft.com/office/drawing/2014/main" id="{76F2DD56-B712-405C-8955-1BA8E16FF4E9}"/>
              </a:ext>
            </a:extLst>
          </p:cNvPr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>
          <a:xfrm>
            <a:off x="9412806" y="1672815"/>
            <a:ext cx="254000" cy="254000"/>
            <a:chOff x="762000" y="1270000"/>
            <a:chExt cx="254000" cy="2540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A426B7D-658F-4CDE-BD12-223A41B1C9E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EFBA18CC-71F4-444B-8D3B-D04EC34CEA2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3QuaterMoon" hidden="1">
            <a:extLst>
              <a:ext uri="{FF2B5EF4-FFF2-40B4-BE49-F238E27FC236}">
                <a16:creationId xmlns:a16="http://schemas.microsoft.com/office/drawing/2014/main" id="{1246A172-ADE8-460E-899C-947399D2A457}"/>
              </a:ext>
            </a:extLst>
          </p:cNvPr>
          <p:cNvGrpSpPr>
            <a:grpSpLocks noChangeAspect="1"/>
          </p:cNvGrpSpPr>
          <p:nvPr userDrawn="1">
            <p:custDataLst>
              <p:tags r:id="rId16"/>
            </p:custDataLst>
          </p:nvPr>
        </p:nvGrpSpPr>
        <p:grpSpPr>
          <a:xfrm>
            <a:off x="9733147" y="1672815"/>
            <a:ext cx="254000" cy="254000"/>
            <a:chOff x="762000" y="1270000"/>
            <a:chExt cx="254000" cy="254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D335E6E-F9EB-483A-8ECD-AB75F33C809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EB7E7BA6-603D-4A7F-A08B-701E78126FE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FullMoon" hidden="1">
            <a:extLst>
              <a:ext uri="{FF2B5EF4-FFF2-40B4-BE49-F238E27FC236}">
                <a16:creationId xmlns:a16="http://schemas.microsoft.com/office/drawing/2014/main" id="{E3B08001-822E-4178-989A-D6E47B8C7129}"/>
              </a:ext>
            </a:extLst>
          </p:cNvPr>
          <p:cNvGrpSpPr>
            <a:grpSpLocks noChangeAspect="1"/>
          </p:cNvGrpSpPr>
          <p:nvPr userDrawn="1">
            <p:custDataLst>
              <p:tags r:id="rId17"/>
            </p:custDataLst>
          </p:nvPr>
        </p:nvGrpSpPr>
        <p:grpSpPr>
          <a:xfrm>
            <a:off x="10053489" y="1672815"/>
            <a:ext cx="254000" cy="254000"/>
            <a:chOff x="762000" y="1270000"/>
            <a:chExt cx="254000" cy="254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AEC0B1F-701C-45ED-B997-A7DD77C8890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732DA30A-F723-4337-AB52-FAE950FA892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82349EF-888C-4F7F-B77E-BFF1CDD85E38}"/>
              </a:ext>
            </a:extLst>
          </p:cNvPr>
          <p:cNvGrpSpPr/>
          <p:nvPr userDrawn="1"/>
        </p:nvGrpSpPr>
        <p:grpSpPr>
          <a:xfrm>
            <a:off x="10233660" y="6178983"/>
            <a:ext cx="1473625" cy="228110"/>
            <a:chOff x="10001400" y="6229521"/>
            <a:chExt cx="1963025" cy="30386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B48D9AC-58A7-411F-93BD-6F3AD594C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3373" y="6229521"/>
              <a:ext cx="891052" cy="303867"/>
            </a:xfrm>
            <a:prstGeom prst="rect">
              <a:avLst/>
            </a:prstGeom>
          </p:spPr>
        </p:pic>
        <p:pic>
          <p:nvPicPr>
            <p:cNvPr id="94" name="Picture 2" descr="Image result for amgen logo">
              <a:extLst>
                <a:ext uri="{FF2B5EF4-FFF2-40B4-BE49-F238E27FC236}">
                  <a16:creationId xmlns:a16="http://schemas.microsoft.com/office/drawing/2014/main" id="{BA49CEF8-288E-4698-A6BE-1107006F04E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400" y="6252905"/>
              <a:ext cx="962692" cy="248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CAEAD114-72D0-487E-B88A-C54F5643D4FC}"/>
              </a:ext>
            </a:extLst>
          </p:cNvPr>
          <p:cNvSpPr/>
          <p:nvPr userDrawn="1"/>
        </p:nvSpPr>
        <p:spPr>
          <a:xfrm>
            <a:off x="10134600" y="6096000"/>
            <a:ext cx="1754965" cy="409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6" r:id="rId8"/>
    <p:sldLayoutId id="2147483687" r:id="rId9"/>
  </p:sldLayoutIdLst>
  <p:hf sldNum="0"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600" b="1" baseline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10000"/>
        <a:buFont typeface="Arial" charset="0"/>
        <a:buChar char="–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1" imgW="5715" imgH="5715" progId="TCLayout.ActiveDocument.1">
                  <p:embed/>
                </p:oleObj>
              </mc:Choice>
              <mc:Fallback>
                <p:oleObj name="think-cell 幻灯片" r:id="rId11" imgW="5715" imgH="571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10766011" y="6232706"/>
            <a:ext cx="1201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E9DA30-F077-484F-97D6-ABE9109C3D7F}" type="slidenum">
              <a:rPr lang="en-US" sz="1200" smtClean="0">
                <a:solidFill>
                  <a:schemeClr val="accent3"/>
                </a:solidFill>
                <a:latin typeface="+mn-lt"/>
              </a:rPr>
              <a:t>‹#›</a:t>
            </a:fld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280067" y="197107"/>
            <a:ext cx="1687215" cy="31699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254563" y="6509706"/>
            <a:ext cx="19948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仅供医疗卫生专业人士参考</a:t>
            </a:r>
            <a:endParaRPr lang="zh-CN" altLang="en-US" sz="12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3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0" kern="1200" cap="all" spc="160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lnSpc>
          <a:spcPct val="90000"/>
        </a:lnSpc>
        <a:spcBef>
          <a:spcPts val="1333"/>
        </a:spcBef>
        <a:buClr>
          <a:schemeClr val="accent3"/>
        </a:buClr>
        <a:buFont typeface="Tahoma" panose="020B0604030504040204" pitchFamily="34" charset="0"/>
        <a:buChar char="‣"/>
        <a:defRPr sz="1600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1pPr>
      <a:lvl2pPr marL="609585" indent="-243834" algn="l" defTabSz="1219170" rtl="0" eaLnBrk="1" latinLnBrk="0" hangingPunct="1">
        <a:lnSpc>
          <a:spcPct val="90000"/>
        </a:lnSpc>
        <a:spcBef>
          <a:spcPts val="667"/>
        </a:spcBef>
        <a:buClr>
          <a:schemeClr val="accent3"/>
        </a:buClr>
        <a:buFont typeface="Tahoma" panose="020B0604030504040204" pitchFamily="34" charset="0"/>
        <a:buChar char="‣"/>
        <a:defRPr sz="1467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2pPr>
      <a:lvl3pPr marL="975336" indent="-243834" algn="l" defTabSz="1219170" rtl="0" eaLnBrk="1" latinLnBrk="0" hangingPunct="1">
        <a:lnSpc>
          <a:spcPct val="90000"/>
        </a:lnSpc>
        <a:spcBef>
          <a:spcPts val="667"/>
        </a:spcBef>
        <a:buClr>
          <a:schemeClr val="accent3"/>
        </a:buClr>
        <a:buFont typeface="Tahoma" panose="020B0604030504040204" pitchFamily="34" charset="0"/>
        <a:buChar char="‣"/>
        <a:defRPr sz="1400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3pPr>
      <a:lvl4pPr marL="1341086" indent="-243834" algn="l" defTabSz="1219170" rtl="0" eaLnBrk="1" latinLnBrk="0" hangingPunct="1">
        <a:lnSpc>
          <a:spcPct val="90000"/>
        </a:lnSpc>
        <a:spcBef>
          <a:spcPts val="667"/>
        </a:spcBef>
        <a:buClr>
          <a:schemeClr val="accent3"/>
        </a:buClr>
        <a:buFont typeface="Tahoma" panose="020B0604030504040204" pitchFamily="34" charset="0"/>
        <a:buChar char="‣"/>
        <a:defRPr sz="1333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4pPr>
      <a:lvl5pPr marL="1706837" indent="-243834" algn="l" defTabSz="1219170" rtl="0" eaLnBrk="1" latinLnBrk="0" hangingPunct="1">
        <a:lnSpc>
          <a:spcPct val="90000"/>
        </a:lnSpc>
        <a:spcBef>
          <a:spcPts val="667"/>
        </a:spcBef>
        <a:buClr>
          <a:schemeClr val="accent3"/>
        </a:buClr>
        <a:buFont typeface="Tahoma" panose="020B0604030504040204" pitchFamily="34" charset="0"/>
        <a:buChar char="‣"/>
        <a:defRPr sz="1333" kern="1200">
          <a:solidFill>
            <a:schemeClr val="tx2"/>
          </a:solidFill>
          <a:latin typeface="Gill Sans MT" panose="020B0502020104020203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69693992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6" imgW="12700" imgH="12700" progId="TCLayout.ActiveDocument.1">
                  <p:embed/>
                </p:oleObj>
              </mc:Choice>
              <mc:Fallback>
                <p:oleObj name="think-cell 幻灯片" r:id="rId46" imgW="12700" imgH="1270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5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3" y="6640792"/>
            <a:ext cx="12191997" cy="22309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Slide Number"/>
          <p:cNvSpPr txBox="1"/>
          <p:nvPr userDrawn="1"/>
        </p:nvSpPr>
        <p:spPr bwMode="auto">
          <a:xfrm>
            <a:off x="11827895" y="6685853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815" smtClean="0">
                <a:solidFill>
                  <a:schemeClr val="bg1"/>
                </a:solidFill>
              </a:rPr>
              <a:t>‹#›</a:t>
            </a:fld>
            <a:endParaRPr lang="en-US" sz="815" dirty="0">
              <a:solidFill>
                <a:schemeClr val="bg1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4716" y="751034"/>
            <a:ext cx="11222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marL="0" marR="0" lvl="0" indent="0" algn="l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030" algn="l"/>
              </a:tabLst>
              <a:defRPr/>
            </a:pPr>
            <a:r>
              <a:rPr lang="zh-CN" altLang="en-US" dirty="0">
                <a:solidFill>
                  <a:srgbClr val="014268"/>
                </a:solidFill>
              </a:rPr>
              <a:t>“起始联合”的重要性</a:t>
            </a:r>
            <a:r>
              <a:rPr lang="zh-TW" altLang="en-US" dirty="0">
                <a:solidFill>
                  <a:srgbClr val="014268"/>
                </a:solidFill>
              </a:rPr>
              <a:t> </a:t>
            </a:r>
            <a:endParaRPr lang="en-US" noProof="0" dirty="0"/>
          </a:p>
        </p:txBody>
      </p:sp>
      <p:sp>
        <p:nvSpPr>
          <p:cNvPr id="13" name="4. Footnote" hidden="1"/>
          <p:cNvSpPr txBox="1">
            <a:spLocks noChangeArrowheads="1"/>
          </p:cNvSpPr>
          <p:nvPr userDrawn="1"/>
        </p:nvSpPr>
        <p:spPr bwMode="auto">
          <a:xfrm>
            <a:off x="484716" y="6112178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7630" indent="-87630">
              <a:defRPr/>
            </a:pPr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 userDrawn="1"/>
        </p:nvSpPr>
        <p:spPr bwMode="auto">
          <a:xfrm>
            <a:off x="484716" y="6283982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03555" indent="-503555" defTabSz="1217930"/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SOURCE: Source</a:t>
            </a:r>
          </a:p>
        </p:txBody>
      </p:sp>
      <p:grpSp>
        <p:nvGrpSpPr>
          <p:cNvPr id="15" name="ACET" hidden="1"/>
          <p:cNvGrpSpPr/>
          <p:nvPr userDrawn="1"/>
        </p:nvGrpSpPr>
        <p:grpSpPr bwMode="auto">
          <a:xfrm>
            <a:off x="1976207" y="1892168"/>
            <a:ext cx="5801188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auto">
          <a:xfrm>
            <a:off x="11212319" y="905706"/>
            <a:ext cx="473335" cy="150811"/>
            <a:chOff x="8392861" y="285750"/>
            <a:chExt cx="347914" cy="14780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92861" y="285750"/>
              <a:ext cx="347914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793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92861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92861" y="433558"/>
              <a:ext cx="3479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auto">
          <a:xfrm>
            <a:off x="10916736" y="890702"/>
            <a:ext cx="768918" cy="1013977"/>
            <a:chOff x="7835905" y="279400"/>
            <a:chExt cx="753600" cy="99379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auto">
          <a:xfrm>
            <a:off x="10602501" y="890702"/>
            <a:ext cx="1083153" cy="741860"/>
            <a:chOff x="7540629" y="279400"/>
            <a:chExt cx="1061575" cy="72709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auto">
          <a:xfrm>
            <a:off x="10848706" y="890702"/>
            <a:ext cx="836948" cy="1333054"/>
            <a:chOff x="7769225" y="250825"/>
            <a:chExt cx="820275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7" y="2591785"/>
            <a:ext cx="5801188" cy="1255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478517" y="392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484716" y="1255229"/>
            <a:ext cx="112225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grpSp>
        <p:nvGrpSpPr>
          <p:cNvPr id="76" name="EmptyMoon" hidden="1"/>
          <p:cNvGrpSpPr>
            <a:grpSpLocks noChangeAspect="1"/>
          </p:cNvGrpSpPr>
          <p:nvPr userDrawn="1">
            <p:custDataLst>
              <p:tags r:id="rId16"/>
            </p:custDataLst>
          </p:nvPr>
        </p:nvGrpSpPr>
        <p:grpSpPr>
          <a:xfrm>
            <a:off x="8772124" y="1672815"/>
            <a:ext cx="254000" cy="254000"/>
            <a:chOff x="762000" y="1270000"/>
            <a:chExt cx="254000" cy="254000"/>
          </a:xfrm>
          <a:solidFill>
            <a:schemeClr val="accent2"/>
          </a:solidFill>
        </p:grpSpPr>
        <p:sp>
          <p:nvSpPr>
            <p:cNvPr id="77" name="Oval 76"/>
            <p:cNvSpPr/>
            <p:nvPr>
              <p:custDataLst>
                <p:tags r:id="rId29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8" name="Arc 77"/>
            <p:cNvSpPr/>
            <p:nvPr>
              <p:custDataLst>
                <p:tags r:id="rId30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QuaterMoon" hidden="1"/>
          <p:cNvGrpSpPr>
            <a:grpSpLocks noChangeAspect="1"/>
          </p:cNvGrpSpPr>
          <p:nvPr userDrawn="1">
            <p:custDataLst>
              <p:tags r:id="rId17"/>
            </p:custDataLst>
          </p:nvPr>
        </p:nvGrpSpPr>
        <p:grpSpPr>
          <a:xfrm>
            <a:off x="9092465" y="1672815"/>
            <a:ext cx="254000" cy="254000"/>
            <a:chOff x="762000" y="1270000"/>
            <a:chExt cx="254000" cy="254000"/>
          </a:xfrm>
        </p:grpSpPr>
        <p:sp>
          <p:nvSpPr>
            <p:cNvPr id="80" name="Oval 79"/>
            <p:cNvSpPr/>
            <p:nvPr>
              <p:custDataLst>
                <p:tags r:id="rId27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1" name="Arc 80"/>
            <p:cNvSpPr/>
            <p:nvPr>
              <p:custDataLst>
                <p:tags r:id="rId28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HalfMoon" hidden="1"/>
          <p:cNvGrpSpPr>
            <a:grpSpLocks noChangeAspect="1"/>
          </p:cNvGrpSpPr>
          <p:nvPr userDrawn="1">
            <p:custDataLst>
              <p:tags r:id="rId18"/>
            </p:custDataLst>
          </p:nvPr>
        </p:nvGrpSpPr>
        <p:grpSpPr>
          <a:xfrm>
            <a:off x="9412806" y="1672815"/>
            <a:ext cx="254000" cy="254000"/>
            <a:chOff x="762000" y="1270000"/>
            <a:chExt cx="254000" cy="254000"/>
          </a:xfrm>
        </p:grpSpPr>
        <p:sp>
          <p:nvSpPr>
            <p:cNvPr id="83" name="Oval 82"/>
            <p:cNvSpPr/>
            <p:nvPr>
              <p:custDataLst>
                <p:tags r:id="rId25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4" name="Arc 83"/>
            <p:cNvSpPr/>
            <p:nvPr>
              <p:custDataLst>
                <p:tags r:id="rId26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3QuaterMoon" hidden="1"/>
          <p:cNvGrpSpPr>
            <a:grpSpLocks noChangeAspect="1"/>
          </p:cNvGrpSpPr>
          <p:nvPr userDrawn="1">
            <p:custDataLst>
              <p:tags r:id="rId19"/>
            </p:custDataLst>
          </p:nvPr>
        </p:nvGrpSpPr>
        <p:grpSpPr>
          <a:xfrm>
            <a:off x="9733147" y="1672815"/>
            <a:ext cx="254000" cy="254000"/>
            <a:chOff x="762000" y="1270000"/>
            <a:chExt cx="254000" cy="254000"/>
          </a:xfrm>
        </p:grpSpPr>
        <p:sp>
          <p:nvSpPr>
            <p:cNvPr id="86" name="Oval 85"/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7" name="Arc 86"/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FullMoon" hidden="1"/>
          <p:cNvGrpSpPr>
            <a:grpSpLocks noChangeAspect="1"/>
          </p:cNvGrpSpPr>
          <p:nvPr userDrawn="1">
            <p:custDataLst>
              <p:tags r:id="rId20"/>
            </p:custDataLst>
          </p:nvPr>
        </p:nvGrpSpPr>
        <p:grpSpPr>
          <a:xfrm>
            <a:off x="10053489" y="1672815"/>
            <a:ext cx="254000" cy="254000"/>
            <a:chOff x="762000" y="1270000"/>
            <a:chExt cx="254000" cy="254000"/>
          </a:xfrm>
        </p:grpSpPr>
        <p:sp>
          <p:nvSpPr>
            <p:cNvPr id="89" name="Oval 88"/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0" name="Arc 89"/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Picture 2" descr="Image result for amgen logo"/>
          <p:cNvPicPr>
            <a:picLocks noChangeAspect="1" noChangeArrowheads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660" y="6196330"/>
            <a:ext cx="722630" cy="1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百济新"/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205" y="6195060"/>
            <a:ext cx="996737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1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1217930" rtl="0" eaLnBrk="1" fontAlgn="base" hangingPunct="1">
        <a:spcBef>
          <a:spcPct val="0"/>
        </a:spcBef>
        <a:spcAft>
          <a:spcPct val="0"/>
        </a:spcAft>
        <a:tabLst>
          <a:tab pos="367030" algn="l"/>
        </a:tabLst>
        <a:defRPr sz="2600" b="1" baseline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1pPr>
      <a:lvl2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2pPr>
      <a:lvl3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3pPr>
      <a:lvl4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4pPr>
      <a:lvl5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5pPr>
      <a:lvl6pPr marL="622300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6pPr>
      <a:lvl7pPr marL="1243965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7pPr>
      <a:lvl8pPr marL="1866265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8pPr>
      <a:lvl9pPr marL="2487930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0" indent="0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1pPr>
      <a:lvl2pPr marL="198120" indent="-194945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2pPr>
      <a:lvl3pPr marL="455295" indent="-253365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–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3pPr>
      <a:lvl4pPr marL="628015" indent="-158115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4pPr>
      <a:lvl5pPr marL="763905" indent="-132080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panose="020B0604020202020204" pitchFamily="34" charset="0"/>
        <a:buChar char="-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5pPr>
      <a:lvl6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6pPr>
      <a:lvl7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7pPr>
      <a:lvl8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8pPr>
      <a:lvl9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6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3pPr>
      <a:lvl4pPr marL="186626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248793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311023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6pPr>
      <a:lvl7pPr marL="373189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7pPr>
      <a:lvl8pPr marL="435419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8pPr>
      <a:lvl9pPr marL="497586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69389185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5" imgW="270" imgH="270" progId="TCLayout.ActiveDocument.1">
                  <p:embed/>
                </p:oleObj>
              </mc:Choice>
              <mc:Fallback>
                <p:oleObj name="think-cell 幻灯片" r:id="rId4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4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1DC67EE-0DD1-49DC-BB5B-3C0C5AB72985}"/>
              </a:ext>
            </a:extLst>
          </p:cNvPr>
          <p:cNvSpPr/>
          <p:nvPr userDrawn="1"/>
        </p:nvSpPr>
        <p:spPr>
          <a:xfrm>
            <a:off x="3" y="6640792"/>
            <a:ext cx="12191997" cy="22309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2" name="Slide Number">
            <a:extLst>
              <a:ext uri="{FF2B5EF4-FFF2-40B4-BE49-F238E27FC236}">
                <a16:creationId xmlns:a16="http://schemas.microsoft.com/office/drawing/2014/main" id="{8F55E9D2-321C-4DFA-B3F1-01F4EF0001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27895" y="6685853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816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816" dirty="0">
              <a:solidFill>
                <a:schemeClr val="bg1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84716" y="751034"/>
            <a:ext cx="112225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3" name="4. Footnote" hidden="1"/>
          <p:cNvSpPr txBox="1">
            <a:spLocks noChangeArrowheads="1"/>
          </p:cNvSpPr>
          <p:nvPr userDrawn="1"/>
        </p:nvSpPr>
        <p:spPr bwMode="auto">
          <a:xfrm>
            <a:off x="484716" y="6112178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>
              <a:defRPr/>
            </a:pPr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 userDrawn="1"/>
        </p:nvSpPr>
        <p:spPr bwMode="auto">
          <a:xfrm>
            <a:off x="484716" y="6283982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03735" indent="-503735" defTabSz="1218095">
              <a:tabLst/>
            </a:pPr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SOURCE: Source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976207" y="1892168"/>
            <a:ext cx="5801188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auto">
          <a:xfrm>
            <a:off x="11212319" y="905706"/>
            <a:ext cx="473335" cy="150811"/>
            <a:chOff x="8392861" y="285750"/>
            <a:chExt cx="347914" cy="14780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92861" y="285750"/>
              <a:ext cx="347914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92861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92861" y="433558"/>
              <a:ext cx="3479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auto">
          <a:xfrm>
            <a:off x="10916736" y="890702"/>
            <a:ext cx="768918" cy="1013977"/>
            <a:chOff x="7835905" y="279400"/>
            <a:chExt cx="753600" cy="99379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auto">
          <a:xfrm>
            <a:off x="10602501" y="890702"/>
            <a:ext cx="1083153" cy="741860"/>
            <a:chOff x="7540629" y="279400"/>
            <a:chExt cx="1061575" cy="72709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auto">
          <a:xfrm>
            <a:off x="10848706" y="890702"/>
            <a:ext cx="836948" cy="1333054"/>
            <a:chOff x="7769225" y="250825"/>
            <a:chExt cx="820275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976207" y="2591785"/>
            <a:ext cx="5801188" cy="1255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478517" y="392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484716" y="1255229"/>
            <a:ext cx="112225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grpSp>
        <p:nvGrpSpPr>
          <p:cNvPr id="76" name="EmptyMoon" hidden="1">
            <a:extLst>
              <a:ext uri="{FF2B5EF4-FFF2-40B4-BE49-F238E27FC236}">
                <a16:creationId xmlns:a16="http://schemas.microsoft.com/office/drawing/2014/main" id="{8D90342F-8D29-4E3B-AB24-EDD4B1EB5736}"/>
              </a:ext>
            </a:extLst>
          </p:cNvPr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>
          <a:xfrm>
            <a:off x="8772124" y="1672815"/>
            <a:ext cx="254000" cy="254000"/>
            <a:chOff x="762000" y="1270000"/>
            <a:chExt cx="254000" cy="254000"/>
          </a:xfrm>
          <a:solidFill>
            <a:schemeClr val="accent2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1447DA3-33A4-4F79-8FE3-8A6679977D8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BA380AE7-3576-4A24-9843-EC54488A057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QuaterMoon" hidden="1">
            <a:extLst>
              <a:ext uri="{FF2B5EF4-FFF2-40B4-BE49-F238E27FC236}">
                <a16:creationId xmlns:a16="http://schemas.microsoft.com/office/drawing/2014/main" id="{9AADC7C8-D6AE-4C57-BA95-782C87F073DD}"/>
              </a:ext>
            </a:extLst>
          </p:cNvPr>
          <p:cNvGrpSpPr>
            <a:grpSpLocks noChangeAspect="1"/>
          </p:cNvGrpSpPr>
          <p:nvPr userDrawn="1">
            <p:custDataLst>
              <p:tags r:id="rId16"/>
            </p:custDataLst>
          </p:nvPr>
        </p:nvGrpSpPr>
        <p:grpSpPr>
          <a:xfrm>
            <a:off x="9092465" y="1672815"/>
            <a:ext cx="254000" cy="254000"/>
            <a:chOff x="762000" y="1270000"/>
            <a:chExt cx="254000" cy="2540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55D70E9-360A-4C21-9A75-9DA1C59B420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D9F49509-BBB0-4DB0-9BEF-80EC2D083D0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HalfMoon" hidden="1">
            <a:extLst>
              <a:ext uri="{FF2B5EF4-FFF2-40B4-BE49-F238E27FC236}">
                <a16:creationId xmlns:a16="http://schemas.microsoft.com/office/drawing/2014/main" id="{76F2DD56-B712-405C-8955-1BA8E16FF4E9}"/>
              </a:ext>
            </a:extLst>
          </p:cNvPr>
          <p:cNvGrpSpPr>
            <a:grpSpLocks noChangeAspect="1"/>
          </p:cNvGrpSpPr>
          <p:nvPr userDrawn="1">
            <p:custDataLst>
              <p:tags r:id="rId17"/>
            </p:custDataLst>
          </p:nvPr>
        </p:nvGrpSpPr>
        <p:grpSpPr>
          <a:xfrm>
            <a:off x="9412806" y="1672815"/>
            <a:ext cx="254000" cy="254000"/>
            <a:chOff x="762000" y="1270000"/>
            <a:chExt cx="254000" cy="2540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A426B7D-658F-4CDE-BD12-223A41B1C9E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EFBA18CC-71F4-444B-8D3B-D04EC34CEA2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3QuaterMoon" hidden="1">
            <a:extLst>
              <a:ext uri="{FF2B5EF4-FFF2-40B4-BE49-F238E27FC236}">
                <a16:creationId xmlns:a16="http://schemas.microsoft.com/office/drawing/2014/main" id="{1246A172-ADE8-460E-899C-947399D2A457}"/>
              </a:ext>
            </a:extLst>
          </p:cNvPr>
          <p:cNvGrpSpPr>
            <a:grpSpLocks noChangeAspect="1"/>
          </p:cNvGrpSpPr>
          <p:nvPr userDrawn="1">
            <p:custDataLst>
              <p:tags r:id="rId18"/>
            </p:custDataLst>
          </p:nvPr>
        </p:nvGrpSpPr>
        <p:grpSpPr>
          <a:xfrm>
            <a:off x="9733147" y="1672815"/>
            <a:ext cx="254000" cy="254000"/>
            <a:chOff x="762000" y="1270000"/>
            <a:chExt cx="254000" cy="254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D335E6E-F9EB-483A-8ECD-AB75F33C809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EB7E7BA6-603D-4A7F-A08B-701E78126FE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FullMoon" hidden="1">
            <a:extLst>
              <a:ext uri="{FF2B5EF4-FFF2-40B4-BE49-F238E27FC236}">
                <a16:creationId xmlns:a16="http://schemas.microsoft.com/office/drawing/2014/main" id="{E3B08001-822E-4178-989A-D6E47B8C7129}"/>
              </a:ext>
            </a:extLst>
          </p:cNvPr>
          <p:cNvGrpSpPr>
            <a:grpSpLocks noChangeAspect="1"/>
          </p:cNvGrpSpPr>
          <p:nvPr userDrawn="1">
            <p:custDataLst>
              <p:tags r:id="rId19"/>
            </p:custDataLst>
          </p:nvPr>
        </p:nvGrpSpPr>
        <p:grpSpPr>
          <a:xfrm>
            <a:off x="10053489" y="1672815"/>
            <a:ext cx="254000" cy="254000"/>
            <a:chOff x="762000" y="1270000"/>
            <a:chExt cx="254000" cy="254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AEC0B1F-701C-45ED-B997-A7DD77C8890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732DA30A-F723-4337-AB52-FAE950FA892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82349EF-888C-4F7F-B77E-BFF1CDD85E38}"/>
              </a:ext>
            </a:extLst>
          </p:cNvPr>
          <p:cNvGrpSpPr/>
          <p:nvPr userDrawn="1"/>
        </p:nvGrpSpPr>
        <p:grpSpPr>
          <a:xfrm>
            <a:off x="10233660" y="6178983"/>
            <a:ext cx="1473625" cy="228110"/>
            <a:chOff x="10001400" y="6229521"/>
            <a:chExt cx="1963025" cy="30386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B48D9AC-58A7-411F-93BD-6F3AD594C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3373" y="6229521"/>
              <a:ext cx="891052" cy="303867"/>
            </a:xfrm>
            <a:prstGeom prst="rect">
              <a:avLst/>
            </a:prstGeom>
          </p:spPr>
        </p:pic>
        <p:pic>
          <p:nvPicPr>
            <p:cNvPr id="94" name="Picture 2" descr="Image result for amgen logo">
              <a:extLst>
                <a:ext uri="{FF2B5EF4-FFF2-40B4-BE49-F238E27FC236}">
                  <a16:creationId xmlns:a16="http://schemas.microsoft.com/office/drawing/2014/main" id="{BA49CEF8-288E-4698-A6BE-1107006F04E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400" y="6252905"/>
              <a:ext cx="962692" cy="248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88F1828-A9E4-4BE0-810E-B55205035D47}"/>
              </a:ext>
            </a:extLst>
          </p:cNvPr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346" lvl="1" indent="-194673" defTabSz="913526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462" lvl="2" indent="-253443" defTabSz="913526" eaLnBrk="1" latinLnBrk="0" hangingPunct="1">
              <a:buClr>
                <a:schemeClr val="tx1"/>
              </a:buClr>
              <a:buSzPct val="110000"/>
              <a:buFont typeface="Arial" charset="0"/>
              <a:buChar char="–"/>
              <a:defRPr lang="en-US" sz="1600" baseline="0" dirty="0">
                <a:latin typeface="+mn-lt"/>
              </a:defRPr>
            </a:lvl3pPr>
            <a:lvl4pPr marL="628097" lvl="3" indent="-157942" defTabSz="913526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4001" lvl="4" indent="-132231" defTabSz="913526" eaLnBrk="1" latinLnBrk="0" hangingPunct="1">
              <a:buClr>
                <a:schemeClr val="tx1"/>
              </a:buClr>
              <a:buSzPct val="89000"/>
              <a:buFont typeface="Arial" charset="0"/>
              <a:buChar char="-"/>
              <a:defRPr lang="en-US" sz="1600" baseline="0" dirty="0">
                <a:latin typeface="+mn-lt"/>
              </a:defRPr>
            </a:lvl5pPr>
            <a:lvl6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AEAD114-72D0-487E-B88A-C54F5643D4FC}"/>
              </a:ext>
            </a:extLst>
          </p:cNvPr>
          <p:cNvSpPr/>
          <p:nvPr userDrawn="1"/>
        </p:nvSpPr>
        <p:spPr>
          <a:xfrm>
            <a:off x="10134600" y="6096000"/>
            <a:ext cx="1754965" cy="409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0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600" b="1" baseline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10000"/>
        <a:buFont typeface="Arial" charset="0"/>
        <a:buChar char="–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4437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69693992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5" imgW="12700" imgH="12700" progId="TCLayout.ActiveDocument.1">
                  <p:embed/>
                </p:oleObj>
              </mc:Choice>
              <mc:Fallback>
                <p:oleObj name="think-cell 幻灯片" r:id="rId45" imgW="12700" imgH="1270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4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5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3" y="6640792"/>
            <a:ext cx="12191997" cy="22309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Slide Number"/>
          <p:cNvSpPr txBox="1"/>
          <p:nvPr userDrawn="1"/>
        </p:nvSpPr>
        <p:spPr bwMode="auto">
          <a:xfrm>
            <a:off x="11827895" y="6685853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815" smtClean="0">
                <a:solidFill>
                  <a:schemeClr val="bg1"/>
                </a:solidFill>
              </a:rPr>
              <a:t>‹#›</a:t>
            </a:fld>
            <a:endParaRPr lang="en-US" sz="815" dirty="0">
              <a:solidFill>
                <a:schemeClr val="bg1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84716" y="751034"/>
            <a:ext cx="11222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spAutoFit/>
          </a:bodyPr>
          <a:lstStyle/>
          <a:p>
            <a:pPr marL="0" marR="0" lvl="0" indent="0" algn="l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030" algn="l"/>
              </a:tabLst>
              <a:defRPr/>
            </a:pPr>
            <a:r>
              <a:rPr lang="zh-CN" altLang="en-US" dirty="0">
                <a:solidFill>
                  <a:srgbClr val="014268"/>
                </a:solidFill>
              </a:rPr>
              <a:t>“起始联合”的重要性</a:t>
            </a:r>
            <a:r>
              <a:rPr lang="zh-TW" altLang="en-US" dirty="0">
                <a:solidFill>
                  <a:srgbClr val="014268"/>
                </a:solidFill>
              </a:rPr>
              <a:t> </a:t>
            </a:r>
            <a:endParaRPr lang="en-US" noProof="0" dirty="0"/>
          </a:p>
        </p:txBody>
      </p:sp>
      <p:sp>
        <p:nvSpPr>
          <p:cNvPr id="13" name="4. Footnote" hidden="1"/>
          <p:cNvSpPr txBox="1">
            <a:spLocks noChangeArrowheads="1"/>
          </p:cNvSpPr>
          <p:nvPr userDrawn="1"/>
        </p:nvSpPr>
        <p:spPr bwMode="auto">
          <a:xfrm>
            <a:off x="484716" y="6112178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7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525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7630" indent="-87630">
              <a:defRPr/>
            </a:pPr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 userDrawn="1"/>
        </p:nvSpPr>
        <p:spPr bwMode="auto">
          <a:xfrm>
            <a:off x="484716" y="6283982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03555" indent="-503555" defTabSz="1217930"/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SOURCE: Source</a:t>
            </a:r>
          </a:p>
        </p:txBody>
      </p:sp>
      <p:grpSp>
        <p:nvGrpSpPr>
          <p:cNvPr id="15" name="ACET" hidden="1"/>
          <p:cNvGrpSpPr/>
          <p:nvPr userDrawn="1"/>
        </p:nvGrpSpPr>
        <p:grpSpPr bwMode="auto">
          <a:xfrm>
            <a:off x="1976207" y="1892168"/>
            <a:ext cx="5801188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auto">
          <a:xfrm>
            <a:off x="11212319" y="905706"/>
            <a:ext cx="473335" cy="150811"/>
            <a:chOff x="8392861" y="285750"/>
            <a:chExt cx="347914" cy="14780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92861" y="285750"/>
              <a:ext cx="347914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7930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92861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92861" y="433558"/>
              <a:ext cx="3479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auto">
          <a:xfrm>
            <a:off x="10916736" y="890702"/>
            <a:ext cx="768918" cy="1013977"/>
            <a:chOff x="7835905" y="279400"/>
            <a:chExt cx="753600" cy="99379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auto">
          <a:xfrm>
            <a:off x="10602501" y="890702"/>
            <a:ext cx="1083153" cy="741860"/>
            <a:chOff x="7540629" y="279400"/>
            <a:chExt cx="1061575" cy="72709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auto">
          <a:xfrm>
            <a:off x="10848706" y="890702"/>
            <a:ext cx="836948" cy="1333054"/>
            <a:chOff x="7769225" y="250825"/>
            <a:chExt cx="820275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765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7" y="2591785"/>
            <a:ext cx="5801188" cy="1255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478517" y="392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484716" y="1255229"/>
            <a:ext cx="112225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grpSp>
        <p:nvGrpSpPr>
          <p:cNvPr id="76" name="EmptyMoon" hidden="1"/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>
          <a:xfrm>
            <a:off x="8772124" y="1672815"/>
            <a:ext cx="254000" cy="254000"/>
            <a:chOff x="762000" y="1270000"/>
            <a:chExt cx="254000" cy="254000"/>
          </a:xfrm>
          <a:solidFill>
            <a:schemeClr val="accent2"/>
          </a:solidFill>
        </p:grpSpPr>
        <p:sp>
          <p:nvSpPr>
            <p:cNvPr id="77" name="Oval 76"/>
            <p:cNvSpPr/>
            <p:nvPr>
              <p:custDataLst>
                <p:tags r:id="rId2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8" name="Arc 77"/>
            <p:cNvSpPr/>
            <p:nvPr>
              <p:custDataLst>
                <p:tags r:id="rId2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QuaterMoon" hidden="1"/>
          <p:cNvGrpSpPr>
            <a:grpSpLocks noChangeAspect="1"/>
          </p:cNvGrpSpPr>
          <p:nvPr userDrawn="1">
            <p:custDataLst>
              <p:tags r:id="rId16"/>
            </p:custDataLst>
          </p:nvPr>
        </p:nvGrpSpPr>
        <p:grpSpPr>
          <a:xfrm>
            <a:off x="9092465" y="1672815"/>
            <a:ext cx="254000" cy="254000"/>
            <a:chOff x="762000" y="1270000"/>
            <a:chExt cx="254000" cy="254000"/>
          </a:xfrm>
        </p:grpSpPr>
        <p:sp>
          <p:nvSpPr>
            <p:cNvPr id="80" name="Oval 79"/>
            <p:cNvSpPr/>
            <p:nvPr>
              <p:custDataLst>
                <p:tags r:id="rId2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1" name="Arc 80"/>
            <p:cNvSpPr/>
            <p:nvPr>
              <p:custDataLst>
                <p:tags r:id="rId2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HalfMoon" hidden="1"/>
          <p:cNvGrpSpPr>
            <a:grpSpLocks noChangeAspect="1"/>
          </p:cNvGrpSpPr>
          <p:nvPr userDrawn="1">
            <p:custDataLst>
              <p:tags r:id="rId17"/>
            </p:custDataLst>
          </p:nvPr>
        </p:nvGrpSpPr>
        <p:grpSpPr>
          <a:xfrm>
            <a:off x="9412806" y="1672815"/>
            <a:ext cx="254000" cy="254000"/>
            <a:chOff x="762000" y="1270000"/>
            <a:chExt cx="254000" cy="254000"/>
          </a:xfrm>
        </p:grpSpPr>
        <p:sp>
          <p:nvSpPr>
            <p:cNvPr id="83" name="Oval 82"/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4" name="Arc 83"/>
            <p:cNvSpPr/>
            <p:nvPr>
              <p:custDataLst>
                <p:tags r:id="rId2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3QuaterMoon" hidden="1"/>
          <p:cNvGrpSpPr>
            <a:grpSpLocks noChangeAspect="1"/>
          </p:cNvGrpSpPr>
          <p:nvPr userDrawn="1">
            <p:custDataLst>
              <p:tags r:id="rId18"/>
            </p:custDataLst>
          </p:nvPr>
        </p:nvGrpSpPr>
        <p:grpSpPr>
          <a:xfrm>
            <a:off x="9733147" y="1672815"/>
            <a:ext cx="254000" cy="254000"/>
            <a:chOff x="762000" y="1270000"/>
            <a:chExt cx="254000" cy="254000"/>
          </a:xfrm>
        </p:grpSpPr>
        <p:sp>
          <p:nvSpPr>
            <p:cNvPr id="86" name="Oval 85"/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7" name="Arc 86"/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FullMoon" hidden="1"/>
          <p:cNvGrpSpPr>
            <a:grpSpLocks noChangeAspect="1"/>
          </p:cNvGrpSpPr>
          <p:nvPr userDrawn="1">
            <p:custDataLst>
              <p:tags r:id="rId19"/>
            </p:custDataLst>
          </p:nvPr>
        </p:nvGrpSpPr>
        <p:grpSpPr>
          <a:xfrm>
            <a:off x="10053489" y="1672815"/>
            <a:ext cx="254000" cy="254000"/>
            <a:chOff x="762000" y="1270000"/>
            <a:chExt cx="254000" cy="254000"/>
          </a:xfrm>
        </p:grpSpPr>
        <p:sp>
          <p:nvSpPr>
            <p:cNvPr id="89" name="Oval 88"/>
            <p:cNvSpPr/>
            <p:nvPr>
              <p:custDataLst>
                <p:tags r:id="rId2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0" name="Arc 89"/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Picture 2" descr="Image result for amgen logo"/>
          <p:cNvPicPr>
            <a:picLocks noChangeAspect="1" noChangeArrowheads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660" y="6196330"/>
            <a:ext cx="722630" cy="1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 userDrawn="1"/>
        </p:nvSpPr>
        <p:spPr>
          <a:xfrm>
            <a:off x="484716" y="6660007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765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120" lvl="1" indent="-194945" defTabSz="913765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295" lvl="2" indent="-253365" defTabSz="913765" eaLnBrk="1" latinLnBrk="0" hangingPunct="1"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lang="en-US" sz="1600" baseline="0" dirty="0">
                <a:latin typeface="+mn-lt"/>
              </a:defRPr>
            </a:lvl3pPr>
            <a:lvl4pPr marL="628015" lvl="3" indent="-158115" defTabSz="913765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3905" lvl="4" indent="-132080" defTabSz="913765" eaLnBrk="1" latinLnBrk="0" hangingPunct="1">
              <a:buClr>
                <a:schemeClr val="tx1"/>
              </a:buClr>
              <a:buSzPct val="89000"/>
              <a:buFont typeface="Arial" panose="020B0604020202020204" pitchFamily="34" charset="0"/>
              <a:buChar char="-"/>
              <a:defRPr lang="en-US" sz="1600" baseline="0" dirty="0">
                <a:latin typeface="+mn-lt"/>
              </a:defRPr>
            </a:lvl5pPr>
            <a:lvl6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6pPr>
            <a:lvl7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7pPr>
            <a:lvl8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8pPr>
            <a:lvl9pPr marL="1019810" indent="-177165" defTabSz="121793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2175" baseline="0">
                <a:latin typeface="+mn-lt"/>
              </a:defRPr>
            </a:lvl9pPr>
          </a:lstStyle>
          <a:p>
            <a:pPr lvl="0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pic>
        <p:nvPicPr>
          <p:cNvPr id="4" name="图片 3" descr="百济新"/>
          <p:cNvPicPr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205" y="6195060"/>
            <a:ext cx="996737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8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1217930" rtl="0" eaLnBrk="1" fontAlgn="base" hangingPunct="1">
        <a:spcBef>
          <a:spcPct val="0"/>
        </a:spcBef>
        <a:spcAft>
          <a:spcPct val="0"/>
        </a:spcAft>
        <a:tabLst>
          <a:tab pos="367030" algn="l"/>
        </a:tabLst>
        <a:defRPr sz="2600" b="1" baseline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1pPr>
      <a:lvl2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2pPr>
      <a:lvl3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3pPr>
      <a:lvl4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4pPr>
      <a:lvl5pPr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5pPr>
      <a:lvl6pPr marL="622300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6pPr>
      <a:lvl7pPr marL="1243965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7pPr>
      <a:lvl8pPr marL="1866265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8pPr>
      <a:lvl9pPr marL="2487930" algn="l" defTabSz="1217930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0" indent="0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1pPr>
      <a:lvl2pPr marL="198120" indent="-194945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2pPr>
      <a:lvl3pPr marL="455295" indent="-253365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–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3pPr>
      <a:lvl4pPr marL="628015" indent="-158115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4pPr>
      <a:lvl5pPr marL="763905" indent="-132080" algn="l" defTabSz="913765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panose="020B0604020202020204" pitchFamily="34" charset="0"/>
        <a:buChar char="-"/>
        <a:defRPr lang="en-US" sz="1600" baseline="0" dirty="0">
          <a:solidFill>
            <a:schemeClr val="tx2"/>
          </a:solidFill>
          <a:latin typeface="Microsoft YaHei" panose="020B0503020204020204" pitchFamily="34" charset="-122"/>
          <a:ea typeface="Microsoft YaHei" panose="020B0503020204020204" pitchFamily="34" charset="-122"/>
          <a:cs typeface="Calibri" panose="020F0502020204030204" pitchFamily="34" charset="0"/>
        </a:defRPr>
      </a:lvl5pPr>
      <a:lvl6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6pPr>
      <a:lvl7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7pPr>
      <a:lvl8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8pPr>
      <a:lvl9pPr marL="1019810" indent="-177165" algn="l" defTabSz="12179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75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2pPr>
      <a:lvl3pPr marL="124396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3pPr>
      <a:lvl4pPr marL="186626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248793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311023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6pPr>
      <a:lvl7pPr marL="373189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7pPr>
      <a:lvl8pPr marL="4354195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8pPr>
      <a:lvl9pPr marL="4975860" algn="l" defTabSz="1243965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143464697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7" imgW="270" imgH="270" progId="TCLayout.ActiveDocument.1">
                  <p:embed/>
                </p:oleObj>
              </mc:Choice>
              <mc:Fallback>
                <p:oleObj name="think-cell 幻灯片" r:id="rId4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1DC67EE-0DD1-49DC-BB5B-3C0C5AB72985}"/>
              </a:ext>
            </a:extLst>
          </p:cNvPr>
          <p:cNvSpPr/>
          <p:nvPr userDrawn="1"/>
        </p:nvSpPr>
        <p:spPr>
          <a:xfrm>
            <a:off x="3" y="6640792"/>
            <a:ext cx="12191997" cy="22309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135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2" name="Slide Number">
            <a:extLst>
              <a:ext uri="{FF2B5EF4-FFF2-40B4-BE49-F238E27FC236}">
                <a16:creationId xmlns:a16="http://schemas.microsoft.com/office/drawing/2014/main" id="{8F55E9D2-321C-4DFA-B3F1-01F4EF0001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27895" y="6685853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816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816" dirty="0">
              <a:solidFill>
                <a:schemeClr val="bg1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84716" y="751034"/>
            <a:ext cx="112225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3" name="4. Footnote" hidden="1"/>
          <p:cNvSpPr txBox="1">
            <a:spLocks noChangeArrowheads="1"/>
          </p:cNvSpPr>
          <p:nvPr userDrawn="1"/>
        </p:nvSpPr>
        <p:spPr bwMode="auto">
          <a:xfrm>
            <a:off x="484716" y="6112178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>
              <a:defRPr/>
            </a:pPr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 userDrawn="1"/>
        </p:nvSpPr>
        <p:spPr bwMode="auto">
          <a:xfrm>
            <a:off x="484716" y="6283982"/>
            <a:ext cx="939651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03735" indent="-503735" defTabSz="1218095">
              <a:tabLst/>
            </a:pPr>
            <a:r>
              <a:rPr lang="en-US" sz="800" baseline="0" noProof="0" dirty="0">
                <a:solidFill>
                  <a:schemeClr val="tx1"/>
                </a:solidFill>
                <a:latin typeface="+mn-lt"/>
                <a:ea typeface="+mn-ea"/>
              </a:rPr>
              <a:t>SOURCE: Source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976207" y="1892168"/>
            <a:ext cx="5801188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auto">
          <a:xfrm>
            <a:off x="11212319" y="905706"/>
            <a:ext cx="473335" cy="150811"/>
            <a:chOff x="8392861" y="285750"/>
            <a:chExt cx="347914" cy="14780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92861" y="285750"/>
              <a:ext cx="347914" cy="1478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92861" y="285750"/>
              <a:ext cx="0" cy="1478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92861" y="433558"/>
              <a:ext cx="34791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auto">
          <a:xfrm>
            <a:off x="10916736" y="890702"/>
            <a:ext cx="768918" cy="1013977"/>
            <a:chOff x="7835905" y="279400"/>
            <a:chExt cx="753600" cy="99379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auto">
          <a:xfrm>
            <a:off x="10602501" y="890702"/>
            <a:ext cx="1083153" cy="741860"/>
            <a:chOff x="7540629" y="279400"/>
            <a:chExt cx="1061575" cy="72709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9960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auto">
          <a:xfrm>
            <a:off x="10848706" y="890702"/>
            <a:ext cx="836948" cy="1333054"/>
            <a:chOff x="7769225" y="250825"/>
            <a:chExt cx="820275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99600" cy="18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976207" y="2591785"/>
            <a:ext cx="5801188" cy="1255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478517" y="392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484716" y="1255229"/>
            <a:ext cx="112225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grpSp>
        <p:nvGrpSpPr>
          <p:cNvPr id="76" name="EmptyMoon" hidden="1">
            <a:extLst>
              <a:ext uri="{FF2B5EF4-FFF2-40B4-BE49-F238E27FC236}">
                <a16:creationId xmlns:a16="http://schemas.microsoft.com/office/drawing/2014/main" id="{8D90342F-8D29-4E3B-AB24-EDD4B1EB5736}"/>
              </a:ext>
            </a:extLst>
          </p:cNvPr>
          <p:cNvGrpSpPr>
            <a:grpSpLocks noChangeAspect="1"/>
          </p:cNvGrpSpPr>
          <p:nvPr userDrawn="1">
            <p:custDataLst>
              <p:tags r:id="rId17"/>
            </p:custDataLst>
          </p:nvPr>
        </p:nvGrpSpPr>
        <p:grpSpPr>
          <a:xfrm>
            <a:off x="8772124" y="1672815"/>
            <a:ext cx="254000" cy="254000"/>
            <a:chOff x="762000" y="1270000"/>
            <a:chExt cx="254000" cy="254000"/>
          </a:xfrm>
          <a:solidFill>
            <a:schemeClr val="accent2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1447DA3-33A4-4F79-8FE3-8A6679977D8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BA380AE7-3576-4A24-9843-EC54488A057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QuaterMoon" hidden="1">
            <a:extLst>
              <a:ext uri="{FF2B5EF4-FFF2-40B4-BE49-F238E27FC236}">
                <a16:creationId xmlns:a16="http://schemas.microsoft.com/office/drawing/2014/main" id="{9AADC7C8-D6AE-4C57-BA95-782C87F073DD}"/>
              </a:ext>
            </a:extLst>
          </p:cNvPr>
          <p:cNvGrpSpPr>
            <a:grpSpLocks noChangeAspect="1"/>
          </p:cNvGrpSpPr>
          <p:nvPr userDrawn="1">
            <p:custDataLst>
              <p:tags r:id="rId18"/>
            </p:custDataLst>
          </p:nvPr>
        </p:nvGrpSpPr>
        <p:grpSpPr>
          <a:xfrm>
            <a:off x="9092465" y="1672815"/>
            <a:ext cx="254000" cy="254000"/>
            <a:chOff x="762000" y="1270000"/>
            <a:chExt cx="254000" cy="2540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55D70E9-360A-4C21-9A75-9DA1C59B420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D9F49509-BBB0-4DB0-9BEF-80EC2D083D0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HalfMoon" hidden="1">
            <a:extLst>
              <a:ext uri="{FF2B5EF4-FFF2-40B4-BE49-F238E27FC236}">
                <a16:creationId xmlns:a16="http://schemas.microsoft.com/office/drawing/2014/main" id="{76F2DD56-B712-405C-8955-1BA8E16FF4E9}"/>
              </a:ext>
            </a:extLst>
          </p:cNvPr>
          <p:cNvGrpSpPr>
            <a:grpSpLocks noChangeAspect="1"/>
          </p:cNvGrpSpPr>
          <p:nvPr userDrawn="1">
            <p:custDataLst>
              <p:tags r:id="rId19"/>
            </p:custDataLst>
          </p:nvPr>
        </p:nvGrpSpPr>
        <p:grpSpPr>
          <a:xfrm>
            <a:off x="9412806" y="1672815"/>
            <a:ext cx="254000" cy="254000"/>
            <a:chOff x="762000" y="1270000"/>
            <a:chExt cx="254000" cy="2540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A426B7D-658F-4CDE-BD12-223A41B1C9E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EFBA18CC-71F4-444B-8D3B-D04EC34CEA2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3QuaterMoon" hidden="1">
            <a:extLst>
              <a:ext uri="{FF2B5EF4-FFF2-40B4-BE49-F238E27FC236}">
                <a16:creationId xmlns:a16="http://schemas.microsoft.com/office/drawing/2014/main" id="{1246A172-ADE8-460E-899C-947399D2A457}"/>
              </a:ext>
            </a:extLst>
          </p:cNvPr>
          <p:cNvGrpSpPr>
            <a:grpSpLocks noChangeAspect="1"/>
          </p:cNvGrpSpPr>
          <p:nvPr userDrawn="1">
            <p:custDataLst>
              <p:tags r:id="rId20"/>
            </p:custDataLst>
          </p:nvPr>
        </p:nvGrpSpPr>
        <p:grpSpPr>
          <a:xfrm>
            <a:off x="9733147" y="1672815"/>
            <a:ext cx="254000" cy="254000"/>
            <a:chOff x="762000" y="1270000"/>
            <a:chExt cx="254000" cy="254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D335E6E-F9EB-483A-8ECD-AB75F33C809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EB7E7BA6-603D-4A7F-A08B-701E78126FE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FullMoon" hidden="1">
            <a:extLst>
              <a:ext uri="{FF2B5EF4-FFF2-40B4-BE49-F238E27FC236}">
                <a16:creationId xmlns:a16="http://schemas.microsoft.com/office/drawing/2014/main" id="{E3B08001-822E-4178-989A-D6E47B8C7129}"/>
              </a:ext>
            </a:extLst>
          </p:cNvPr>
          <p:cNvGrpSpPr>
            <a:grpSpLocks noChangeAspect="1"/>
          </p:cNvGrpSpPr>
          <p:nvPr userDrawn="1">
            <p:custDataLst>
              <p:tags r:id="rId21"/>
            </p:custDataLst>
          </p:nvPr>
        </p:nvGrpSpPr>
        <p:grpSpPr>
          <a:xfrm>
            <a:off x="10053489" y="1672815"/>
            <a:ext cx="254000" cy="254000"/>
            <a:chOff x="762000" y="1270000"/>
            <a:chExt cx="254000" cy="254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AEC0B1F-701C-45ED-B997-A7DD77C8890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732DA30A-F723-4337-AB52-FAE950FA892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82349EF-888C-4F7F-B77E-BFF1CDD85E38}"/>
              </a:ext>
            </a:extLst>
          </p:cNvPr>
          <p:cNvGrpSpPr/>
          <p:nvPr userDrawn="1"/>
        </p:nvGrpSpPr>
        <p:grpSpPr>
          <a:xfrm>
            <a:off x="10233660" y="6178983"/>
            <a:ext cx="1473625" cy="228110"/>
            <a:chOff x="10001400" y="6229521"/>
            <a:chExt cx="1963025" cy="30386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B48D9AC-58A7-411F-93BD-6F3AD594C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3373" y="6229521"/>
              <a:ext cx="891052" cy="303867"/>
            </a:xfrm>
            <a:prstGeom prst="rect">
              <a:avLst/>
            </a:prstGeom>
          </p:spPr>
        </p:pic>
        <p:pic>
          <p:nvPicPr>
            <p:cNvPr id="94" name="Picture 2" descr="Image result for amgen logo">
              <a:extLst>
                <a:ext uri="{FF2B5EF4-FFF2-40B4-BE49-F238E27FC236}">
                  <a16:creationId xmlns:a16="http://schemas.microsoft.com/office/drawing/2014/main" id="{BA49CEF8-288E-4698-A6BE-1107006F04E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400" y="6252905"/>
              <a:ext cx="962692" cy="248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88F1828-A9E4-4BE0-810E-B55205035D47}"/>
              </a:ext>
            </a:extLst>
          </p:cNvPr>
          <p:cNvSpPr txBox="1"/>
          <p:nvPr userDrawn="1"/>
        </p:nvSpPr>
        <p:spPr>
          <a:xfrm>
            <a:off x="332924" y="6619054"/>
            <a:ext cx="45708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lang="en-US" sz="1600" baseline="0" dirty="0">
                <a:latin typeface="+mn-lt"/>
              </a:defRPr>
            </a:lvl1pPr>
            <a:lvl2pPr marL="198346" lvl="1" indent="-194673" defTabSz="913526" eaLnBrk="1" latinLnBrk="0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2pPr>
            <a:lvl3pPr marL="455462" lvl="2" indent="-253443" defTabSz="913526" eaLnBrk="1" latinLnBrk="0" hangingPunct="1">
              <a:buClr>
                <a:schemeClr val="tx1"/>
              </a:buClr>
              <a:buSzPct val="110000"/>
              <a:buFont typeface="Arial" charset="0"/>
              <a:buChar char="–"/>
              <a:defRPr lang="en-US" sz="1600" baseline="0" dirty="0">
                <a:latin typeface="+mn-lt"/>
              </a:defRPr>
            </a:lvl3pPr>
            <a:lvl4pPr marL="628097" lvl="3" indent="-157942" defTabSz="913526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baseline="0" dirty="0">
                <a:latin typeface="+mn-lt"/>
              </a:defRPr>
            </a:lvl4pPr>
            <a:lvl5pPr marL="764001" lvl="4" indent="-132231" defTabSz="913526" eaLnBrk="1" latinLnBrk="0" hangingPunct="1">
              <a:buClr>
                <a:schemeClr val="tx1"/>
              </a:buClr>
              <a:buSzPct val="89000"/>
              <a:buFont typeface="Arial" charset="0"/>
              <a:buChar char="-"/>
              <a:defRPr lang="en-US" sz="1600" baseline="0" dirty="0">
                <a:latin typeface="+mn-lt"/>
              </a:defRPr>
            </a:lvl5pPr>
            <a:lvl6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90" indent="-177099" defTabSz="12180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Amgen BeiGene Collaboration Use Only. Confidential.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AEAD114-72D0-487E-B88A-C54F5643D4FC}"/>
              </a:ext>
            </a:extLst>
          </p:cNvPr>
          <p:cNvSpPr/>
          <p:nvPr userDrawn="1"/>
        </p:nvSpPr>
        <p:spPr>
          <a:xfrm>
            <a:off x="10134600" y="6096000"/>
            <a:ext cx="1754965" cy="409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6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sldNum="0"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600" b="1" baseline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10000"/>
        <a:buFont typeface="Arial" charset="0"/>
        <a:buChar char="–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lang="en-US" sz="1600" baseline="0" dirty="0">
          <a:solidFill>
            <a:schemeClr val="tx1"/>
          </a:solidFill>
          <a:latin typeface="Dengxian" panose="02010600030101010101" pitchFamily="2" charset="-122"/>
          <a:ea typeface="Dengxian" panose="02010600030101010101" pitchFamily="2" charset="-122"/>
          <a:cs typeface="Calibri" panose="020F0502020204030204" pitchFamily="34" charset="0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780414" y="2258060"/>
            <a:ext cx="10980326" cy="19183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600" b="1" dirty="0"/>
              <a:t>肿瘤骨转移病例模板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F44F4-7F2E-3200-5D1A-7999B7A7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>
            <a:extLst>
              <a:ext uri="{FF2B5EF4-FFF2-40B4-BE49-F238E27FC236}">
                <a16:creationId xmlns:a16="http://schemas.microsoft.com/office/drawing/2014/main" id="{4D0BE5B7-BAEE-886D-B77F-C895003033A8}"/>
              </a:ext>
            </a:extLst>
          </p:cNvPr>
          <p:cNvSpPr txBox="1"/>
          <p:nvPr/>
        </p:nvSpPr>
        <p:spPr>
          <a:xfrm>
            <a:off x="444616" y="273953"/>
            <a:ext cx="378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随访及后续疗程情况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25331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E23BCF-793D-F585-1085-0E19405B6069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6C9466-9D44-6CEA-4A21-FED132B62A3C}"/>
              </a:ext>
            </a:extLst>
          </p:cNvPr>
          <p:cNvSpPr txBox="1"/>
          <p:nvPr/>
        </p:nvSpPr>
        <p:spPr>
          <a:xfrm>
            <a:off x="444616" y="1054117"/>
            <a:ext cx="9870638" cy="190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日随访，患者目前状况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未来治疗计划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Trebuchet MS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81E19-11CC-8641-4454-F1B334E9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4CD0AB7-3B46-1399-B11C-1394730FE6B5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sp>
        <p:nvSpPr>
          <p:cNvPr id="2" name="TextBox 54">
            <a:extLst>
              <a:ext uri="{FF2B5EF4-FFF2-40B4-BE49-F238E27FC236}">
                <a16:creationId xmlns:a16="http://schemas.microsoft.com/office/drawing/2014/main" id="{DBAF40A3-3335-4362-1641-36DBA289753C}"/>
              </a:ext>
            </a:extLst>
          </p:cNvPr>
          <p:cNvSpPr txBox="1"/>
          <p:nvPr/>
        </p:nvSpPr>
        <p:spPr>
          <a:xfrm>
            <a:off x="444616" y="273953"/>
            <a:ext cx="180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中宋" panose="02010600040101010101" pitchFamily="2" charset="-122"/>
              </a:rPr>
              <a:t>病例小结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2DE8174-5F81-CEAF-B0E4-C98444EBB22A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文本框 45">
            <a:extLst>
              <a:ext uri="{FF2B5EF4-FFF2-40B4-BE49-F238E27FC236}">
                <a16:creationId xmlns:a16="http://schemas.microsoft.com/office/drawing/2014/main" id="{82583E81-0031-DBC0-FC44-43CBC2B6E0D0}"/>
              </a:ext>
            </a:extLst>
          </p:cNvPr>
          <p:cNvSpPr txBox="1"/>
          <p:nvPr/>
        </p:nvSpPr>
        <p:spPr>
          <a:xfrm>
            <a:off x="4192548" y="1856996"/>
            <a:ext cx="1684670" cy="25250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6978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4.17 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框 46">
            <a:extLst>
              <a:ext uri="{FF2B5EF4-FFF2-40B4-BE49-F238E27FC236}">
                <a16:creationId xmlns:a16="http://schemas.microsoft.com/office/drawing/2014/main" id="{E027F167-614D-CCD1-A76C-C2569D85BA12}"/>
              </a:ext>
            </a:extLst>
          </p:cNvPr>
          <p:cNvSpPr txBox="1"/>
          <p:nvPr/>
        </p:nvSpPr>
        <p:spPr>
          <a:xfrm>
            <a:off x="4778750" y="4216747"/>
            <a:ext cx="1472504" cy="24171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 anchor="ctr">
            <a:no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6978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5.12</a:t>
            </a: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9D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</a:t>
            </a: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框 41">
            <a:extLst>
              <a:ext uri="{FF2B5EF4-FFF2-40B4-BE49-F238E27FC236}">
                <a16:creationId xmlns:a16="http://schemas.microsoft.com/office/drawing/2014/main" id="{69249C1C-DBD4-59E1-7257-62DAD1F749A8}"/>
              </a:ext>
            </a:extLst>
          </p:cNvPr>
          <p:cNvSpPr txBox="1"/>
          <p:nvPr/>
        </p:nvSpPr>
        <p:spPr>
          <a:xfrm>
            <a:off x="3191035" y="4805754"/>
            <a:ext cx="1472505" cy="23577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4.8 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</a:t>
            </a: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497A8DB1-BC6A-09A1-7F16-87787A7229A3}"/>
              </a:ext>
            </a:extLst>
          </p:cNvPr>
          <p:cNvCxnSpPr/>
          <p:nvPr/>
        </p:nvCxnSpPr>
        <p:spPr>
          <a:xfrm flipV="1">
            <a:off x="3963583" y="3509890"/>
            <a:ext cx="1" cy="1269447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6DDCE609-9281-6096-5125-4516A2EED8D6}"/>
              </a:ext>
            </a:extLst>
          </p:cNvPr>
          <p:cNvCxnSpPr/>
          <p:nvPr/>
        </p:nvCxnSpPr>
        <p:spPr>
          <a:xfrm>
            <a:off x="1684614" y="3392570"/>
            <a:ext cx="8586928" cy="0"/>
          </a:xfrm>
          <a:prstGeom prst="line">
            <a:avLst/>
          </a:prstGeom>
          <a:noFill/>
          <a:ln w="38100" cap="flat" cmpd="sng" algn="ctr">
            <a:solidFill>
              <a:srgbClr val="E25331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47" name="椭圆 46">
            <a:extLst>
              <a:ext uri="{FF2B5EF4-FFF2-40B4-BE49-F238E27FC236}">
                <a16:creationId xmlns:a16="http://schemas.microsoft.com/office/drawing/2014/main" id="{E4EE3024-A0BB-6798-667D-AB70FE1F38DF}"/>
              </a:ext>
            </a:extLst>
          </p:cNvPr>
          <p:cNvSpPr/>
          <p:nvPr/>
        </p:nvSpPr>
        <p:spPr>
          <a:xfrm>
            <a:off x="1849919" y="3321709"/>
            <a:ext cx="139272" cy="134021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8" name="文本框 9">
            <a:extLst>
              <a:ext uri="{FF2B5EF4-FFF2-40B4-BE49-F238E27FC236}">
                <a16:creationId xmlns:a16="http://schemas.microsoft.com/office/drawing/2014/main" id="{2F2C19EE-E5E8-3633-FA2D-3C9E2778986E}"/>
              </a:ext>
            </a:extLst>
          </p:cNvPr>
          <p:cNvSpPr txBox="1"/>
          <p:nvPr/>
        </p:nvSpPr>
        <p:spPr>
          <a:xfrm>
            <a:off x="1600652" y="1882311"/>
            <a:ext cx="1991911" cy="23577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2021.3.12</a:t>
            </a: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9D00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发现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</a:t>
            </a: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809DE04D-78DC-1479-6990-4D7ECCC47881}"/>
              </a:ext>
            </a:extLst>
          </p:cNvPr>
          <p:cNvCxnSpPr/>
          <p:nvPr/>
        </p:nvCxnSpPr>
        <p:spPr>
          <a:xfrm flipV="1">
            <a:off x="1919555" y="2247957"/>
            <a:ext cx="0" cy="992914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16C291E-E4EB-166E-B0FC-808E9AA2D4FF}"/>
              </a:ext>
            </a:extLst>
          </p:cNvPr>
          <p:cNvCxnSpPr/>
          <p:nvPr/>
        </p:nvCxnSpPr>
        <p:spPr>
          <a:xfrm flipV="1">
            <a:off x="2599843" y="3510341"/>
            <a:ext cx="0" cy="623172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1" name="文本框 23">
            <a:extLst>
              <a:ext uri="{FF2B5EF4-FFF2-40B4-BE49-F238E27FC236}">
                <a16:creationId xmlns:a16="http://schemas.microsoft.com/office/drawing/2014/main" id="{C726B35B-88C7-218F-DF19-82E8B9DE99C1}"/>
              </a:ext>
            </a:extLst>
          </p:cNvPr>
          <p:cNvSpPr txBox="1"/>
          <p:nvPr/>
        </p:nvSpPr>
        <p:spPr>
          <a:xfrm>
            <a:off x="1801130" y="4307577"/>
            <a:ext cx="1496603" cy="30177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3.18 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</a:t>
            </a: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7D0C0E3F-0ED3-AA10-F7CA-494C137AA1CA}"/>
              </a:ext>
            </a:extLst>
          </p:cNvPr>
          <p:cNvSpPr/>
          <p:nvPr/>
        </p:nvSpPr>
        <p:spPr>
          <a:xfrm>
            <a:off x="3228097" y="3317213"/>
            <a:ext cx="139272" cy="13402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7EA81979-1790-A558-7E49-A5EA017EE49B}"/>
              </a:ext>
            </a:extLst>
          </p:cNvPr>
          <p:cNvSpPr/>
          <p:nvPr/>
        </p:nvSpPr>
        <p:spPr>
          <a:xfrm>
            <a:off x="3883942" y="3311994"/>
            <a:ext cx="139272" cy="13402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578BBFFB-0BA6-235E-E006-6FF4501299C9}"/>
              </a:ext>
            </a:extLst>
          </p:cNvPr>
          <p:cNvSpPr/>
          <p:nvPr/>
        </p:nvSpPr>
        <p:spPr>
          <a:xfrm>
            <a:off x="4593903" y="3311994"/>
            <a:ext cx="139272" cy="13402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24E5D46C-1EAC-10EB-AC38-05AD46BD03CD}"/>
              </a:ext>
            </a:extLst>
          </p:cNvPr>
          <p:cNvSpPr/>
          <p:nvPr/>
        </p:nvSpPr>
        <p:spPr>
          <a:xfrm>
            <a:off x="5402490" y="3317213"/>
            <a:ext cx="139272" cy="13402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00D3022-C26F-982E-2B19-86198AEA3124}"/>
              </a:ext>
            </a:extLst>
          </p:cNvPr>
          <p:cNvCxnSpPr/>
          <p:nvPr/>
        </p:nvCxnSpPr>
        <p:spPr>
          <a:xfrm>
            <a:off x="3297733" y="2677287"/>
            <a:ext cx="0" cy="607412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7" name="文本框 33">
            <a:extLst>
              <a:ext uri="{FF2B5EF4-FFF2-40B4-BE49-F238E27FC236}">
                <a16:creationId xmlns:a16="http://schemas.microsoft.com/office/drawing/2014/main" id="{ACA535F4-2E89-9AE3-BC2A-063F69EB89CA}"/>
              </a:ext>
            </a:extLst>
          </p:cNvPr>
          <p:cNvSpPr txBox="1"/>
          <p:nvPr/>
        </p:nvSpPr>
        <p:spPr>
          <a:xfrm>
            <a:off x="2498341" y="2417942"/>
            <a:ext cx="1827552" cy="259339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 anchor="ctr">
            <a:no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出现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</a:t>
            </a: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51CBB087-1C86-55DD-67CA-A128C3CB74D8}"/>
              </a:ext>
            </a:extLst>
          </p:cNvPr>
          <p:cNvCxnSpPr/>
          <p:nvPr/>
        </p:nvCxnSpPr>
        <p:spPr>
          <a:xfrm flipV="1">
            <a:off x="4663539" y="2195832"/>
            <a:ext cx="0" cy="1088867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46F84401-0F18-5C74-9C02-2EC04E16275E}"/>
              </a:ext>
            </a:extLst>
          </p:cNvPr>
          <p:cNvCxnSpPr/>
          <p:nvPr/>
        </p:nvCxnSpPr>
        <p:spPr>
          <a:xfrm flipH="1">
            <a:off x="5472126" y="3557072"/>
            <a:ext cx="1" cy="57644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60" name="椭圆 59">
            <a:extLst>
              <a:ext uri="{FF2B5EF4-FFF2-40B4-BE49-F238E27FC236}">
                <a16:creationId xmlns:a16="http://schemas.microsoft.com/office/drawing/2014/main" id="{EEC240AB-A730-C211-1288-9AF33C4522FB}"/>
              </a:ext>
            </a:extLst>
          </p:cNvPr>
          <p:cNvSpPr/>
          <p:nvPr/>
        </p:nvSpPr>
        <p:spPr>
          <a:xfrm>
            <a:off x="6202689" y="3317512"/>
            <a:ext cx="128503" cy="12850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6C0D42B0-49A8-6DA4-A09E-2ED51259DC55}"/>
              </a:ext>
            </a:extLst>
          </p:cNvPr>
          <p:cNvCxnSpPr/>
          <p:nvPr/>
        </p:nvCxnSpPr>
        <p:spPr>
          <a:xfrm>
            <a:off x="6266941" y="2777245"/>
            <a:ext cx="0" cy="507453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62" name="文本框 49">
            <a:extLst>
              <a:ext uri="{FF2B5EF4-FFF2-40B4-BE49-F238E27FC236}">
                <a16:creationId xmlns:a16="http://schemas.microsoft.com/office/drawing/2014/main" id="{57509AB4-E504-CE94-E2E1-1BA77D094F5B}"/>
              </a:ext>
            </a:extLst>
          </p:cNvPr>
          <p:cNvSpPr txBox="1"/>
          <p:nvPr/>
        </p:nvSpPr>
        <p:spPr>
          <a:xfrm>
            <a:off x="5536793" y="2400398"/>
            <a:ext cx="1460295" cy="29968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6978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6.11</a:t>
            </a: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004D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XXXXXX</a:t>
            </a: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8AF94B10-963E-DD13-CDB0-3307FDFBAC83}"/>
              </a:ext>
            </a:extLst>
          </p:cNvPr>
          <p:cNvSpPr/>
          <p:nvPr/>
        </p:nvSpPr>
        <p:spPr>
          <a:xfrm>
            <a:off x="7917459" y="3314753"/>
            <a:ext cx="128503" cy="12850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9A5432E-C819-0957-15B7-F17B6C49F272}"/>
              </a:ext>
            </a:extLst>
          </p:cNvPr>
          <p:cNvCxnSpPr/>
          <p:nvPr/>
        </p:nvCxnSpPr>
        <p:spPr>
          <a:xfrm flipV="1">
            <a:off x="7129689" y="3509890"/>
            <a:ext cx="0" cy="1213602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65" name="椭圆 64">
            <a:extLst>
              <a:ext uri="{FF2B5EF4-FFF2-40B4-BE49-F238E27FC236}">
                <a16:creationId xmlns:a16="http://schemas.microsoft.com/office/drawing/2014/main" id="{0AA4249E-B02C-C9ED-8081-0BDF84E46C6B}"/>
              </a:ext>
            </a:extLst>
          </p:cNvPr>
          <p:cNvSpPr/>
          <p:nvPr/>
        </p:nvSpPr>
        <p:spPr>
          <a:xfrm>
            <a:off x="2520500" y="3311994"/>
            <a:ext cx="137818" cy="134021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0E16923E-E416-BB11-340A-AB7BA28E3912}"/>
              </a:ext>
            </a:extLst>
          </p:cNvPr>
          <p:cNvSpPr/>
          <p:nvPr/>
        </p:nvSpPr>
        <p:spPr>
          <a:xfrm>
            <a:off x="7066619" y="3319971"/>
            <a:ext cx="128503" cy="12850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9DA88C57-394E-68CF-D3F5-259F5AFABACC}"/>
              </a:ext>
            </a:extLst>
          </p:cNvPr>
          <p:cNvCxnSpPr/>
          <p:nvPr/>
        </p:nvCxnSpPr>
        <p:spPr>
          <a:xfrm flipV="1">
            <a:off x="7981711" y="2155646"/>
            <a:ext cx="0" cy="1088867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68" name="文本框 32">
            <a:extLst>
              <a:ext uri="{FF2B5EF4-FFF2-40B4-BE49-F238E27FC236}">
                <a16:creationId xmlns:a16="http://schemas.microsoft.com/office/drawing/2014/main" id="{8CE8EE4F-9C61-21B0-632C-99FB5C5AEF84}"/>
              </a:ext>
            </a:extLst>
          </p:cNvPr>
          <p:cNvSpPr txBox="1"/>
          <p:nvPr/>
        </p:nvSpPr>
        <p:spPr>
          <a:xfrm>
            <a:off x="6466621" y="4813050"/>
            <a:ext cx="1326136" cy="2513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6978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7.13 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09518FD1-DD3C-27EA-A2C7-5ECA22BF2AE1}"/>
              </a:ext>
            </a:extLst>
          </p:cNvPr>
          <p:cNvSpPr/>
          <p:nvPr/>
        </p:nvSpPr>
        <p:spPr>
          <a:xfrm>
            <a:off x="8661796" y="3311994"/>
            <a:ext cx="128503" cy="12850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66598EA1-0710-24AC-A0DE-1B4622E82ECC}"/>
              </a:ext>
            </a:extLst>
          </p:cNvPr>
          <p:cNvCxnSpPr/>
          <p:nvPr/>
        </p:nvCxnSpPr>
        <p:spPr>
          <a:xfrm flipH="1">
            <a:off x="8726048" y="3540249"/>
            <a:ext cx="1" cy="576441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71" name="文本框 36">
            <a:extLst>
              <a:ext uri="{FF2B5EF4-FFF2-40B4-BE49-F238E27FC236}">
                <a16:creationId xmlns:a16="http://schemas.microsoft.com/office/drawing/2014/main" id="{37D24908-A164-F491-B160-D1920784F9DE}"/>
              </a:ext>
            </a:extLst>
          </p:cNvPr>
          <p:cNvSpPr txBox="1"/>
          <p:nvPr/>
        </p:nvSpPr>
        <p:spPr>
          <a:xfrm>
            <a:off x="8317153" y="4171448"/>
            <a:ext cx="1684670" cy="25250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6978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8.18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</a:t>
            </a: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" name="文本框 37">
            <a:extLst>
              <a:ext uri="{FF2B5EF4-FFF2-40B4-BE49-F238E27FC236}">
                <a16:creationId xmlns:a16="http://schemas.microsoft.com/office/drawing/2014/main" id="{7A27ACBA-5CE0-AE02-2AA6-76480CE66E03}"/>
              </a:ext>
            </a:extLst>
          </p:cNvPr>
          <p:cNvSpPr txBox="1"/>
          <p:nvPr/>
        </p:nvSpPr>
        <p:spPr>
          <a:xfrm>
            <a:off x="7399932" y="1839550"/>
            <a:ext cx="1472505" cy="23577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472C4"/>
              </a:buClr>
              <a:buSzPct val="70000"/>
              <a:buFontTx/>
              <a:buNone/>
              <a:tabLst/>
              <a:defRPr/>
            </a:pP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8.13</a:t>
            </a: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004D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XXXXXX</a:t>
            </a: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38AB271F-30FE-E00E-748D-90FB742EB277}"/>
              </a:ext>
            </a:extLst>
          </p:cNvPr>
          <p:cNvSpPr/>
          <p:nvPr/>
        </p:nvSpPr>
        <p:spPr>
          <a:xfrm>
            <a:off x="9503727" y="3327228"/>
            <a:ext cx="128503" cy="12850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lt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ctr" defTabSz="58737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24F46F4E-8B24-D9AC-7F13-287603D08A6E}"/>
              </a:ext>
            </a:extLst>
          </p:cNvPr>
          <p:cNvCxnSpPr/>
          <p:nvPr/>
        </p:nvCxnSpPr>
        <p:spPr>
          <a:xfrm>
            <a:off x="9587889" y="2777245"/>
            <a:ext cx="0" cy="507453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75" name="文本框 44">
            <a:extLst>
              <a:ext uri="{FF2B5EF4-FFF2-40B4-BE49-F238E27FC236}">
                <a16:creationId xmlns:a16="http://schemas.microsoft.com/office/drawing/2014/main" id="{87CBBDE5-FE7E-3B88-90C9-BA88457FA6DB}"/>
              </a:ext>
            </a:extLst>
          </p:cNvPr>
          <p:cNvSpPr txBox="1"/>
          <p:nvPr/>
        </p:nvSpPr>
        <p:spPr>
          <a:xfrm>
            <a:off x="8851324" y="2487762"/>
            <a:ext cx="1684670" cy="25250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marR="0" lvl="0" indent="0" algn="l" defTabSz="6978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0" b="1" i="0" u="none" strike="noStrike" kern="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9.18</a:t>
            </a:r>
            <a:r>
              <a:rPr kumimoji="0" lang="en-US" altLang="zh-CN" sz="9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XXXXXXX</a:t>
            </a:r>
            <a:endParaRPr kumimoji="0" lang="zh-CN" altLang="en-US" sz="93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0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25783-F242-27CC-3C5E-2216FB02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>
            <a:extLst>
              <a:ext uri="{FF2B5EF4-FFF2-40B4-BE49-F238E27FC236}">
                <a16:creationId xmlns:a16="http://schemas.microsoft.com/office/drawing/2014/main" id="{E32F58FF-42AE-8833-70E5-384E4704258C}"/>
              </a:ext>
            </a:extLst>
          </p:cNvPr>
          <p:cNvSpPr txBox="1"/>
          <p:nvPr/>
        </p:nvSpPr>
        <p:spPr>
          <a:xfrm>
            <a:off x="444616" y="273953"/>
            <a:ext cx="237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治疗体会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25331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534D85C-AE8E-189E-96D8-A6353A2904FB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C57869-6E00-EDEB-369B-E78487540CBE}"/>
              </a:ext>
            </a:extLst>
          </p:cNvPr>
          <p:cNvSpPr txBox="1"/>
          <p:nvPr/>
        </p:nvSpPr>
        <p:spPr>
          <a:xfrm>
            <a:off x="722279" y="1705291"/>
            <a:ext cx="6094378" cy="1705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病例特征、治疗情况及结局总结（突出亮点）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病例诊治过程中的挑战与难点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诊疗思路，包括诊疗过程中依据的理论与循证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对后续治疗的启发（如何预防病理性骨折？）</a:t>
            </a:r>
          </a:p>
        </p:txBody>
      </p:sp>
    </p:spTree>
    <p:extLst>
      <p:ext uri="{BB962C8B-B14F-4D97-AF65-F5344CB8AC3E}">
        <p14:creationId xmlns:p14="http://schemas.microsoft.com/office/powerpoint/2010/main" val="27543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920A5-09AD-7A56-9CF4-AD97BD5AD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>
            <a:extLst>
              <a:ext uri="{FF2B5EF4-FFF2-40B4-BE49-F238E27FC236}">
                <a16:creationId xmlns:a16="http://schemas.microsoft.com/office/drawing/2014/main" id="{C2BBA458-BB48-3B16-48C4-F8086D13DA9B}"/>
              </a:ext>
            </a:extLst>
          </p:cNvPr>
          <p:cNvSpPr txBox="1"/>
          <p:nvPr/>
        </p:nvSpPr>
        <p:spPr>
          <a:xfrm>
            <a:off x="444616" y="273953"/>
            <a:ext cx="237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患者基本信息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25331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D47E23-53E7-C4F6-B50C-D5F1C352BA2D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D598373-32B8-9FA4-5F9A-46FE9EDDEB2A}"/>
              </a:ext>
            </a:extLst>
          </p:cNvPr>
          <p:cNvSpPr txBox="1"/>
          <p:nvPr/>
        </p:nvSpPr>
        <p:spPr>
          <a:xfrm>
            <a:off x="363930" y="1190123"/>
            <a:ext cx="10745057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性别：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年龄：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主诉：</a:t>
            </a:r>
            <a:endParaRPr lang="en-US" altLang="zh-CN" sz="2000" dirty="0">
              <a:solidFill>
                <a:srgbClr val="333F48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9743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33287-CCDB-C00C-76E2-F040E44B7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>
            <a:extLst>
              <a:ext uri="{FF2B5EF4-FFF2-40B4-BE49-F238E27FC236}">
                <a16:creationId xmlns:a16="http://schemas.microsoft.com/office/drawing/2014/main" id="{2E2D2F06-F374-E9C4-5CCB-565BFA19C3D1}"/>
              </a:ext>
            </a:extLst>
          </p:cNvPr>
          <p:cNvSpPr txBox="1"/>
          <p:nvPr/>
        </p:nvSpPr>
        <p:spPr>
          <a:xfrm>
            <a:off x="444616" y="273953"/>
            <a:ext cx="237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患者基本信息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25331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2DFD6C-6E93-3CA6-33E7-FA0C93D40C4F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5E3100C-A152-D483-9F48-201347C9640D}"/>
              </a:ext>
            </a:extLst>
          </p:cNvPr>
          <p:cNvSpPr txBox="1"/>
          <p:nvPr/>
        </p:nvSpPr>
        <p:spPr>
          <a:xfrm>
            <a:off x="363930" y="1190123"/>
            <a:ext cx="10745057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现病史：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既往史，个人史，家族史：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1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8D840-79BA-F338-A921-7EBEB17A4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>
            <a:extLst>
              <a:ext uri="{FF2B5EF4-FFF2-40B4-BE49-F238E27FC236}">
                <a16:creationId xmlns:a16="http://schemas.microsoft.com/office/drawing/2014/main" id="{1E0B24B9-480D-4B9C-AE7B-13C6AF22E966}"/>
              </a:ext>
            </a:extLst>
          </p:cNvPr>
          <p:cNvSpPr txBox="1"/>
          <p:nvPr/>
        </p:nvSpPr>
        <p:spPr>
          <a:xfrm>
            <a:off x="444616" y="273953"/>
            <a:ext cx="237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800" b="1" dirty="0">
                <a:solidFill>
                  <a:srgbClr val="E253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辅助检查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25331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E2FE94-9695-7FBA-E136-FBE6B314C514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6A4FEE2-5344-24C3-7627-B6E6BB900301}"/>
              </a:ext>
            </a:extLst>
          </p:cNvPr>
          <p:cNvGrpSpPr/>
          <p:nvPr/>
        </p:nvGrpSpPr>
        <p:grpSpPr bwMode="auto">
          <a:xfrm>
            <a:off x="444615" y="1078786"/>
            <a:ext cx="11213465" cy="3825662"/>
            <a:chOff x="-52166" y="29464"/>
            <a:chExt cx="8572560" cy="4198546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845C633-8CA0-BA5D-6197-F8A65AD73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166" y="395953"/>
              <a:ext cx="8572560" cy="383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72000" bIns="0" anchor="ctr"/>
            <a:lstStyle>
              <a:lvl1pPr marL="342900" indent="-3429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286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28600" marR="0" lvl="1" indent="-2286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华文中宋" panose="02010600040101010101" pitchFamily="2" charset="-12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CFDEBF-CBBA-781A-E8B3-42DE16002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62" y="29464"/>
              <a:ext cx="1129227" cy="44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华文中宋" panose="02010600040101010101" pitchFamily="2" charset="-122"/>
                </a:rPr>
                <a:t>治疗经过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AB75CF5-C9D8-6A37-9EFD-176691C8A726}"/>
              </a:ext>
            </a:extLst>
          </p:cNvPr>
          <p:cNvSpPr txBox="1"/>
          <p:nvPr/>
        </p:nvSpPr>
        <p:spPr>
          <a:xfrm>
            <a:off x="363930" y="1190123"/>
            <a:ext cx="10745057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实验室检查：血尿常规、血生化、肿瘤标志物等等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影像学检查：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X</a:t>
            </a:r>
            <a:r>
              <a:rPr lang="zh-CN" altLang="en-US" sz="2000" b="1" kern="0" dirty="0">
                <a:solidFill>
                  <a:srgbClr val="333F48"/>
                </a:solidFill>
                <a:latin typeface="微软雅黑"/>
                <a:ea typeface="微软雅黑"/>
              </a:rPr>
              <a:t>线、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超声、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CT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MRI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等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b="1" kern="0" dirty="0">
                <a:solidFill>
                  <a:srgbClr val="333F48"/>
                </a:solidFill>
                <a:latin typeface="微软雅黑"/>
                <a:ea typeface="微软雅黑"/>
              </a:rPr>
              <a:t>病理检查等：如穿刺后免疫组化、骨穿结果等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1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261A2-2922-60BA-C005-FD0B0E49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>
            <a:extLst>
              <a:ext uri="{FF2B5EF4-FFF2-40B4-BE49-F238E27FC236}">
                <a16:creationId xmlns:a16="http://schemas.microsoft.com/office/drawing/2014/main" id="{BEB0F55A-0985-D492-4CB3-88CDBD252A80}"/>
              </a:ext>
            </a:extLst>
          </p:cNvPr>
          <p:cNvSpPr txBox="1"/>
          <p:nvPr/>
        </p:nvSpPr>
        <p:spPr>
          <a:xfrm>
            <a:off x="444616" y="273953"/>
            <a:ext cx="237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800" b="1" dirty="0">
                <a:solidFill>
                  <a:srgbClr val="E253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诊断与评估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25331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2F7449C-D983-7B36-BE79-4FE651080D85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673B35-361B-ADDD-A9E3-934C39BADE59}"/>
              </a:ext>
            </a:extLst>
          </p:cNvPr>
          <p:cNvSpPr txBox="1"/>
          <p:nvPr/>
        </p:nvSpPr>
        <p:spPr>
          <a:xfrm>
            <a:off x="1335121" y="1918981"/>
            <a:ext cx="6094378" cy="1134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E253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</a:t>
            </a:r>
            <a:r>
              <a:rPr lang="zh-CN" altLang="en-US" sz="2400" b="1" dirty="0">
                <a:solidFill>
                  <a:srgbClr val="E253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肿瘤（分期、分型）</a:t>
            </a:r>
            <a:endParaRPr lang="en-US" altLang="zh-CN" sz="2400" b="1" dirty="0">
              <a:solidFill>
                <a:srgbClr val="E2533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E253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骨转移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58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F44F4-7F2E-3200-5D1A-7999B7A7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>
            <a:extLst>
              <a:ext uri="{FF2B5EF4-FFF2-40B4-BE49-F238E27FC236}">
                <a16:creationId xmlns:a16="http://schemas.microsoft.com/office/drawing/2014/main" id="{4D0BE5B7-BAEE-886D-B77F-C895003033A8}"/>
              </a:ext>
            </a:extLst>
          </p:cNvPr>
          <p:cNvSpPr txBox="1"/>
          <p:nvPr/>
        </p:nvSpPr>
        <p:spPr>
          <a:xfrm>
            <a:off x="444616" y="273953"/>
            <a:ext cx="34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800" b="1" dirty="0">
                <a:solidFill>
                  <a:srgbClr val="E253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治疗经过（手术）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25331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E23BCF-793D-F585-1085-0E19405B6069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2C97B3A-001C-D2B9-D83D-39B932D4F58A}"/>
              </a:ext>
            </a:extLst>
          </p:cNvPr>
          <p:cNvSpPr txBox="1"/>
          <p:nvPr/>
        </p:nvSpPr>
        <p:spPr>
          <a:xfrm>
            <a:off x="444616" y="1054117"/>
            <a:ext cx="9870638" cy="1538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手术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94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F44F4-7F2E-3200-5D1A-7999B7A7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>
            <a:extLst>
              <a:ext uri="{FF2B5EF4-FFF2-40B4-BE49-F238E27FC236}">
                <a16:creationId xmlns:a16="http://schemas.microsoft.com/office/drawing/2014/main" id="{4D0BE5B7-BAEE-886D-B77F-C895003033A8}"/>
              </a:ext>
            </a:extLst>
          </p:cNvPr>
          <p:cNvSpPr txBox="1"/>
          <p:nvPr/>
        </p:nvSpPr>
        <p:spPr>
          <a:xfrm>
            <a:off x="444616" y="273953"/>
            <a:ext cx="378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3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术后评估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25331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E23BCF-793D-F585-1085-0E19405B6069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2C97B3A-001C-D2B9-D83D-39B932D4F58A}"/>
              </a:ext>
            </a:extLst>
          </p:cNvPr>
          <p:cNvSpPr txBox="1"/>
          <p:nvPr/>
        </p:nvSpPr>
        <p:spPr>
          <a:xfrm>
            <a:off x="444616" y="1054117"/>
            <a:ext cx="9870638" cy="1538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骨折部位影像学图片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01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F44F4-7F2E-3200-5D1A-7999B7A7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>
            <a:extLst>
              <a:ext uri="{FF2B5EF4-FFF2-40B4-BE49-F238E27FC236}">
                <a16:creationId xmlns:a16="http://schemas.microsoft.com/office/drawing/2014/main" id="{4D0BE5B7-BAEE-886D-B77F-C895003033A8}"/>
              </a:ext>
            </a:extLst>
          </p:cNvPr>
          <p:cNvSpPr txBox="1"/>
          <p:nvPr/>
        </p:nvSpPr>
        <p:spPr>
          <a:xfrm>
            <a:off x="444616" y="273953"/>
            <a:ext cx="343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800" b="1" dirty="0">
                <a:solidFill>
                  <a:srgbClr val="E253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治疗经过（其他）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25331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E23BCF-793D-F585-1085-0E19405B6069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2C97B3A-001C-D2B9-D83D-39B932D4F58A}"/>
              </a:ext>
            </a:extLst>
          </p:cNvPr>
          <p:cNvSpPr txBox="1"/>
          <p:nvPr/>
        </p:nvSpPr>
        <p:spPr>
          <a:xfrm>
            <a:off x="444616" y="1054117"/>
            <a:ext cx="9870638" cy="224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抗肿瘤治疗药物：如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PD-1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抑制剂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Trebuchet MS" panose="020F0502020204030204"/>
                <a:ea typeface="微软雅黑"/>
                <a:cs typeface="+mn-cs"/>
              </a:rPr>
              <a:t>骨转移治疗药物：如地舒单抗（安加维）</a:t>
            </a:r>
          </a:p>
        </p:txBody>
      </p:sp>
    </p:spTree>
    <p:extLst>
      <p:ext uri="{BB962C8B-B14F-4D97-AF65-F5344CB8AC3E}">
        <p14:creationId xmlns:p14="http://schemas.microsoft.com/office/powerpoint/2010/main" val="15262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593F6-EA11-3761-0FB4-5A63283A1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>
            <a:extLst>
              <a:ext uri="{FF2B5EF4-FFF2-40B4-BE49-F238E27FC236}">
                <a16:creationId xmlns:a16="http://schemas.microsoft.com/office/drawing/2014/main" id="{0B02FC45-CE6B-5968-BF41-3FA6A9C965EA}"/>
              </a:ext>
            </a:extLst>
          </p:cNvPr>
          <p:cNvSpPr txBox="1"/>
          <p:nvPr/>
        </p:nvSpPr>
        <p:spPr>
          <a:xfrm>
            <a:off x="444616" y="273953"/>
            <a:ext cx="343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800" b="1" dirty="0">
                <a:solidFill>
                  <a:srgbClr val="E253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后续骨折风险评估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25331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EEDCD1-0E53-2CF7-240F-7CCC07432F81}"/>
              </a:ext>
            </a:extLst>
          </p:cNvPr>
          <p:cNvSpPr/>
          <p:nvPr/>
        </p:nvSpPr>
        <p:spPr bwMode="auto">
          <a:xfrm>
            <a:off x="283247" y="263430"/>
            <a:ext cx="161369" cy="564741"/>
          </a:xfrm>
          <a:prstGeom prst="rect">
            <a:avLst/>
          </a:prstGeom>
          <a:solidFill>
            <a:srgbClr val="E25331"/>
          </a:solidFill>
          <a:ln w="952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535983"/>
              </a:solidFill>
              <a:effectLst/>
              <a:uLnTx/>
              <a:uFillTx/>
              <a:latin typeface="Trebuchet MS" panose="020F0502020204030204"/>
              <a:ea typeface="微软雅黑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41B290-D206-6A9F-8B0B-0C2C21AA8121}"/>
              </a:ext>
            </a:extLst>
          </p:cNvPr>
          <p:cNvSpPr txBox="1"/>
          <p:nvPr/>
        </p:nvSpPr>
        <p:spPr>
          <a:xfrm>
            <a:off x="444616" y="1054117"/>
            <a:ext cx="9870638" cy="179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Mirels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评分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SINS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评分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69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KSO_WPP_MARK_KEY" val="37e2a34a-eda3-4d15-9c28-e264327cc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tyMo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i9mS1SiK1RaXuG6Bo.T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tyMoo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tyMoo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i9mS1SiK1RaXuG6Bo.T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m9zMiynOvLcxUkfcFH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ty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ty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_xUlXV8yzXisudmyD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i9mS1SiK1RaXuG6Bo.T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1LEfczoLNbTi_Adbo36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mptyMo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2530PK_CF (ABC - Secondary template)">
  <a:themeElements>
    <a:clrScheme name="Current">
      <a:dk1>
        <a:srgbClr val="333F48"/>
      </a:dk1>
      <a:lt1>
        <a:srgbClr val="FFFFFF"/>
      </a:lt1>
      <a:dk2>
        <a:srgbClr val="000000"/>
      </a:dk2>
      <a:lt2>
        <a:srgbClr val="C34C41"/>
      </a:lt2>
      <a:accent1>
        <a:srgbClr val="0063C3"/>
      </a:accent1>
      <a:accent2>
        <a:srgbClr val="535983"/>
      </a:accent2>
      <a:accent3>
        <a:srgbClr val="004976"/>
      </a:accent3>
      <a:accent4>
        <a:srgbClr val="DA281C"/>
      </a:accent4>
      <a:accent5>
        <a:srgbClr val="2162A5"/>
      </a:accent5>
      <a:accent6>
        <a:srgbClr val="808080"/>
      </a:accent6>
      <a:hlink>
        <a:srgbClr val="004976"/>
      </a:hlink>
      <a:folHlink>
        <a:srgbClr val="DA281C"/>
      </a:folHlink>
    </a:clrScheme>
    <a:fontScheme name="d2f3lnp1">
      <a:majorFont>
        <a:latin typeface="Trebuchet MS" panose="020F0302020204030204"/>
        <a:ea typeface="微软雅黑"/>
        <a:cs typeface=""/>
      </a:majorFont>
      <a:minorFont>
        <a:latin typeface="Trebuchet MS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333F48"/>
        </a:dk1>
        <a:lt1>
          <a:srgbClr val="FFFFFF"/>
        </a:lt1>
        <a:dk2>
          <a:srgbClr val="000000"/>
        </a:dk2>
        <a:lt2>
          <a:srgbClr val="C34C41"/>
        </a:lt2>
        <a:accent1>
          <a:srgbClr val="0063C3"/>
        </a:accent1>
        <a:accent2>
          <a:srgbClr val="535983"/>
        </a:accent2>
        <a:accent3>
          <a:srgbClr val="004976"/>
        </a:accent3>
        <a:accent4>
          <a:srgbClr val="DA281C"/>
        </a:accent4>
        <a:accent5>
          <a:srgbClr val="2162A5"/>
        </a:accent5>
        <a:accent6>
          <a:srgbClr val="808080"/>
        </a:accent6>
        <a:hlink>
          <a:srgbClr val="004976"/>
        </a:hlink>
        <a:folHlink>
          <a:srgbClr val="DA28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2530PK_CF (ABC - Secondary template)">
  <a:themeElements>
    <a:clrScheme name="Current">
      <a:dk1>
        <a:srgbClr val="333F48"/>
      </a:dk1>
      <a:lt1>
        <a:srgbClr val="FFFFFF"/>
      </a:lt1>
      <a:dk2>
        <a:srgbClr val="000000"/>
      </a:dk2>
      <a:lt2>
        <a:srgbClr val="C34C41"/>
      </a:lt2>
      <a:accent1>
        <a:srgbClr val="0063C3"/>
      </a:accent1>
      <a:accent2>
        <a:srgbClr val="535983"/>
      </a:accent2>
      <a:accent3>
        <a:srgbClr val="004976"/>
      </a:accent3>
      <a:accent4>
        <a:srgbClr val="DA281C"/>
      </a:accent4>
      <a:accent5>
        <a:srgbClr val="2162A5"/>
      </a:accent5>
      <a:accent6>
        <a:srgbClr val="808080"/>
      </a:accent6>
      <a:hlink>
        <a:srgbClr val="004976"/>
      </a:hlink>
      <a:folHlink>
        <a:srgbClr val="DA281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333F48"/>
        </a:dk1>
        <a:lt1>
          <a:srgbClr val="FFFFFF"/>
        </a:lt1>
        <a:dk2>
          <a:srgbClr val="000000"/>
        </a:dk2>
        <a:lt2>
          <a:srgbClr val="C34C41"/>
        </a:lt2>
        <a:accent1>
          <a:srgbClr val="0063C3"/>
        </a:accent1>
        <a:accent2>
          <a:srgbClr val="535983"/>
        </a:accent2>
        <a:accent3>
          <a:srgbClr val="004976"/>
        </a:accent3>
        <a:accent4>
          <a:srgbClr val="DA281C"/>
        </a:accent4>
        <a:accent5>
          <a:srgbClr val="2162A5"/>
        </a:accent5>
        <a:accent6>
          <a:srgbClr val="808080"/>
        </a:accent6>
        <a:hlink>
          <a:srgbClr val="004976"/>
        </a:hlink>
        <a:folHlink>
          <a:srgbClr val="DA28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BC Template (v2).potx" id="{67F50542-C64B-4723-9E73-6CFC697B8D2D}" vid="{5F2E5C02-601A-4BCC-80C5-8B2428B31566}"/>
    </a:ext>
  </a:extLst>
</a:theme>
</file>

<file path=ppt/theme/theme4.xml><?xml version="1.0" encoding="utf-8"?>
<a:theme xmlns:a="http://schemas.openxmlformats.org/drawingml/2006/main" name="2_Custom Design">
  <a:themeElements>
    <a:clrScheme name="BeiGene Template">
      <a:dk1>
        <a:srgbClr val="000000"/>
      </a:dk1>
      <a:lt1>
        <a:srgbClr val="FFFFFF"/>
      </a:lt1>
      <a:dk2>
        <a:srgbClr val="313F48"/>
      </a:dk2>
      <a:lt2>
        <a:srgbClr val="E8EBED"/>
      </a:lt2>
      <a:accent1>
        <a:srgbClr val="176E94"/>
      </a:accent1>
      <a:accent2>
        <a:srgbClr val="71C5E7"/>
      </a:accent2>
      <a:accent3>
        <a:srgbClr val="D8261C"/>
      </a:accent3>
      <a:accent4>
        <a:srgbClr val="004974"/>
      </a:accent4>
      <a:accent5>
        <a:srgbClr val="71C5E7"/>
      </a:accent5>
      <a:accent6>
        <a:srgbClr val="D8261C"/>
      </a:accent6>
      <a:hlink>
        <a:srgbClr val="176E94"/>
      </a:hlink>
      <a:folHlink>
        <a:srgbClr val="004974"/>
      </a:folHlink>
    </a:clrScheme>
    <a:fontScheme name="全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>
              <a:lumMod val="9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2530PK_CF (ABC - Secondary template)">
  <a:themeElements>
    <a:clrScheme name="Current">
      <a:dk1>
        <a:srgbClr val="333F48"/>
      </a:dk1>
      <a:lt1>
        <a:srgbClr val="FFFFFF"/>
      </a:lt1>
      <a:dk2>
        <a:srgbClr val="000000"/>
      </a:dk2>
      <a:lt2>
        <a:srgbClr val="C34C41"/>
      </a:lt2>
      <a:accent1>
        <a:srgbClr val="0063C3"/>
      </a:accent1>
      <a:accent2>
        <a:srgbClr val="535983"/>
      </a:accent2>
      <a:accent3>
        <a:srgbClr val="004976"/>
      </a:accent3>
      <a:accent4>
        <a:srgbClr val="DA281C"/>
      </a:accent4>
      <a:accent5>
        <a:srgbClr val="2162A5"/>
      </a:accent5>
      <a:accent6>
        <a:srgbClr val="808080"/>
      </a:accent6>
      <a:hlink>
        <a:srgbClr val="004976"/>
      </a:hlink>
      <a:folHlink>
        <a:srgbClr val="DA281C"/>
      </a:folHlink>
    </a:clrScheme>
    <a:fontScheme name="d2f3lnp1">
      <a:majorFont>
        <a:latin typeface="Trebuchet MS" panose="020F0302020204030204"/>
        <a:ea typeface="微软雅黑"/>
        <a:cs typeface=""/>
      </a:majorFont>
      <a:minorFont>
        <a:latin typeface="Trebuchet MS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333F48"/>
        </a:dk1>
        <a:lt1>
          <a:srgbClr val="FFFFFF"/>
        </a:lt1>
        <a:dk2>
          <a:srgbClr val="000000"/>
        </a:dk2>
        <a:lt2>
          <a:srgbClr val="C34C41"/>
        </a:lt2>
        <a:accent1>
          <a:srgbClr val="0063C3"/>
        </a:accent1>
        <a:accent2>
          <a:srgbClr val="535983"/>
        </a:accent2>
        <a:accent3>
          <a:srgbClr val="004976"/>
        </a:accent3>
        <a:accent4>
          <a:srgbClr val="DA281C"/>
        </a:accent4>
        <a:accent5>
          <a:srgbClr val="2162A5"/>
        </a:accent5>
        <a:accent6>
          <a:srgbClr val="808080"/>
        </a:accent6>
        <a:hlink>
          <a:srgbClr val="004976"/>
        </a:hlink>
        <a:folHlink>
          <a:srgbClr val="DA28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2530PK_CF (ABC - Secondary template)">
  <a:themeElements>
    <a:clrScheme name="Current">
      <a:dk1>
        <a:srgbClr val="333F48"/>
      </a:dk1>
      <a:lt1>
        <a:srgbClr val="FFFFFF"/>
      </a:lt1>
      <a:dk2>
        <a:srgbClr val="000000"/>
      </a:dk2>
      <a:lt2>
        <a:srgbClr val="C34C41"/>
      </a:lt2>
      <a:accent1>
        <a:srgbClr val="0063C3"/>
      </a:accent1>
      <a:accent2>
        <a:srgbClr val="535983"/>
      </a:accent2>
      <a:accent3>
        <a:srgbClr val="004976"/>
      </a:accent3>
      <a:accent4>
        <a:srgbClr val="DA281C"/>
      </a:accent4>
      <a:accent5>
        <a:srgbClr val="2162A5"/>
      </a:accent5>
      <a:accent6>
        <a:srgbClr val="808080"/>
      </a:accent6>
      <a:hlink>
        <a:srgbClr val="004976"/>
      </a:hlink>
      <a:folHlink>
        <a:srgbClr val="DA281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333F48"/>
        </a:dk1>
        <a:lt1>
          <a:srgbClr val="FFFFFF"/>
        </a:lt1>
        <a:dk2>
          <a:srgbClr val="000000"/>
        </a:dk2>
        <a:lt2>
          <a:srgbClr val="C34C41"/>
        </a:lt2>
        <a:accent1>
          <a:srgbClr val="0063C3"/>
        </a:accent1>
        <a:accent2>
          <a:srgbClr val="535983"/>
        </a:accent2>
        <a:accent3>
          <a:srgbClr val="004976"/>
        </a:accent3>
        <a:accent4>
          <a:srgbClr val="DA281C"/>
        </a:accent4>
        <a:accent5>
          <a:srgbClr val="2162A5"/>
        </a:accent5>
        <a:accent6>
          <a:srgbClr val="808080"/>
        </a:accent6>
        <a:hlink>
          <a:srgbClr val="004976"/>
        </a:hlink>
        <a:folHlink>
          <a:srgbClr val="DA28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BC Template (v2).potx" id="{67F50542-C64B-4723-9E73-6CFC697B8D2D}" vid="{5F2E5C02-601A-4BCC-80C5-8B2428B31566}"/>
    </a:ext>
  </a:extLst>
</a:theme>
</file>

<file path=ppt/theme/theme7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2530PK_CF (ABC - Secondary template)">
  <a:themeElements>
    <a:clrScheme name="Current">
      <a:dk1>
        <a:srgbClr val="333F48"/>
      </a:dk1>
      <a:lt1>
        <a:srgbClr val="FFFFFF"/>
      </a:lt1>
      <a:dk2>
        <a:srgbClr val="000000"/>
      </a:dk2>
      <a:lt2>
        <a:srgbClr val="C34C41"/>
      </a:lt2>
      <a:accent1>
        <a:srgbClr val="0063C3"/>
      </a:accent1>
      <a:accent2>
        <a:srgbClr val="535983"/>
      </a:accent2>
      <a:accent3>
        <a:srgbClr val="004976"/>
      </a:accent3>
      <a:accent4>
        <a:srgbClr val="DA281C"/>
      </a:accent4>
      <a:accent5>
        <a:srgbClr val="2162A5"/>
      </a:accent5>
      <a:accent6>
        <a:srgbClr val="808080"/>
      </a:accent6>
      <a:hlink>
        <a:srgbClr val="004976"/>
      </a:hlink>
      <a:folHlink>
        <a:srgbClr val="DA281C"/>
      </a:folHlink>
    </a:clrScheme>
    <a:fontScheme name="d2f3lnp1">
      <a:majorFont>
        <a:latin typeface="Trebuchet MS" panose="020F0302020204030204"/>
        <a:ea typeface="微软雅黑"/>
        <a:cs typeface=""/>
      </a:majorFont>
      <a:minorFont>
        <a:latin typeface="Trebuchet MS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333F48"/>
        </a:dk1>
        <a:lt1>
          <a:srgbClr val="FFFFFF"/>
        </a:lt1>
        <a:dk2>
          <a:srgbClr val="000000"/>
        </a:dk2>
        <a:lt2>
          <a:srgbClr val="C34C41"/>
        </a:lt2>
        <a:accent1>
          <a:srgbClr val="0063C3"/>
        </a:accent1>
        <a:accent2>
          <a:srgbClr val="535983"/>
        </a:accent2>
        <a:accent3>
          <a:srgbClr val="004976"/>
        </a:accent3>
        <a:accent4>
          <a:srgbClr val="DA281C"/>
        </a:accent4>
        <a:accent5>
          <a:srgbClr val="2162A5"/>
        </a:accent5>
        <a:accent6>
          <a:srgbClr val="808080"/>
        </a:accent6>
        <a:hlink>
          <a:srgbClr val="004976"/>
        </a:hlink>
        <a:folHlink>
          <a:srgbClr val="DA28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2530PK_CF (ABC - Secondary template)">
  <a:themeElements>
    <a:clrScheme name="Current">
      <a:dk1>
        <a:srgbClr val="333F48"/>
      </a:dk1>
      <a:lt1>
        <a:srgbClr val="FFFFFF"/>
      </a:lt1>
      <a:dk2>
        <a:srgbClr val="000000"/>
      </a:dk2>
      <a:lt2>
        <a:srgbClr val="C34C41"/>
      </a:lt2>
      <a:accent1>
        <a:srgbClr val="0063C3"/>
      </a:accent1>
      <a:accent2>
        <a:srgbClr val="535983"/>
      </a:accent2>
      <a:accent3>
        <a:srgbClr val="004976"/>
      </a:accent3>
      <a:accent4>
        <a:srgbClr val="DA281C"/>
      </a:accent4>
      <a:accent5>
        <a:srgbClr val="2162A5"/>
      </a:accent5>
      <a:accent6>
        <a:srgbClr val="808080"/>
      </a:accent6>
      <a:hlink>
        <a:srgbClr val="004976"/>
      </a:hlink>
      <a:folHlink>
        <a:srgbClr val="DA281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333F48"/>
        </a:dk1>
        <a:lt1>
          <a:srgbClr val="FFFFFF"/>
        </a:lt1>
        <a:dk2>
          <a:srgbClr val="000000"/>
        </a:dk2>
        <a:lt2>
          <a:srgbClr val="C34C41"/>
        </a:lt2>
        <a:accent1>
          <a:srgbClr val="0063C3"/>
        </a:accent1>
        <a:accent2>
          <a:srgbClr val="535983"/>
        </a:accent2>
        <a:accent3>
          <a:srgbClr val="004976"/>
        </a:accent3>
        <a:accent4>
          <a:srgbClr val="DA281C"/>
        </a:accent4>
        <a:accent5>
          <a:srgbClr val="2162A5"/>
        </a:accent5>
        <a:accent6>
          <a:srgbClr val="808080"/>
        </a:accent6>
        <a:hlink>
          <a:srgbClr val="004976"/>
        </a:hlink>
        <a:folHlink>
          <a:srgbClr val="DA28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BC Template (v2).potx" id="{67F50542-C64B-4723-9E73-6CFC697B8D2D}" vid="{5F2E5C02-601A-4BCC-80C5-8B2428B315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257</Words>
  <Application>Microsoft Office PowerPoint</Application>
  <PresentationFormat>宽屏</PresentationFormat>
  <Paragraphs>82</Paragraphs>
  <Slides>12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9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6" baseType="lpstr">
      <vt:lpstr>Microsoft YaHei UI</vt:lpstr>
      <vt:lpstr>Dengxian</vt:lpstr>
      <vt:lpstr>Dengxian</vt:lpstr>
      <vt:lpstr>Microsoft YaHei</vt:lpstr>
      <vt:lpstr>Microsoft YaHei</vt:lpstr>
      <vt:lpstr>Arial</vt:lpstr>
      <vt:lpstr>Calibri</vt:lpstr>
      <vt:lpstr>Georgia</vt:lpstr>
      <vt:lpstr>Gill Sans MT</vt:lpstr>
      <vt:lpstr>Segoe UI</vt:lpstr>
      <vt:lpstr>Tahoma</vt:lpstr>
      <vt:lpstr>Times New Roman</vt:lpstr>
      <vt:lpstr>Trebuchet MS</vt:lpstr>
      <vt:lpstr>Wingdings</vt:lpstr>
      <vt:lpstr>Office 主题​​</vt:lpstr>
      <vt:lpstr>3_2530PK_CF (ABC - Secondary template)</vt:lpstr>
      <vt:lpstr>2_2530PK_CF (ABC - Secondary template)</vt:lpstr>
      <vt:lpstr>2_Custom Design</vt:lpstr>
      <vt:lpstr>4_2530PK_CF (ABC - Secondary template)</vt:lpstr>
      <vt:lpstr>1_2530PK_CF (ABC - Secondary template)</vt:lpstr>
      <vt:lpstr>自定义设计方案</vt:lpstr>
      <vt:lpstr>5_2530PK_CF (ABC - Secondary template)</vt:lpstr>
      <vt:lpstr>6_2530PK_CF (ABC - Secondary template)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 Cody</dc:creator>
  <cp:lastModifiedBy>Chris Chan</cp:lastModifiedBy>
  <cp:revision>34</cp:revision>
  <dcterms:created xsi:type="dcterms:W3CDTF">2023-02-01T07:00:00Z</dcterms:created>
  <dcterms:modified xsi:type="dcterms:W3CDTF">2025-05-19T05:23:34Z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6762462F51F04D0EAE25172438A67B1E</vt:lpwstr>
  </property>
  <property fmtid="{D5CDD505-2E9C-101B-9397-08002B2CF9AE}" pid="3" name="KSOProductBuildVer">
    <vt:lpwstr>2052-11.1.0.13703</vt:lpwstr>
  </property>
</Properties>
</file>